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Lst>
  <p:sldSz cx="12192000" cy="6858000"/>
  <p:notesSz cx="12192000" cy="6858000"/>
  <p:custDataLst>
    <p:tags r:id="rId13"/>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8" d="100"/>
          <a:sy n="78" d="100"/>
        </p:scale>
        <p:origin x="-1536" y="-84"/>
      </p:cViewPr>
      <p:guideLst>
        <p:guide orient="horz" pos="2880"/>
        <p:guide pos="219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gs" Target="tags/tag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0"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p:txBody>
          <a:bodyPr lIns="0" tIns="0" rIns="0" bIns="0"/>
          <a:lstStyle>
            <a:lvl1pPr>
              <a:defRPr/>
            </a:lvl1pPr>
          </a:lstStyle>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0"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0"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22630" y="530224"/>
            <a:ext cx="10746739" cy="636269"/>
          </a:xfrm>
          <a:prstGeom prst="rect">
            <a:avLst/>
          </a:prstGeom>
        </p:spPr>
        <p:txBody>
          <a:bodyPr wrap="square" lIns="0" tIns="0" rIns="0" bIns="0">
            <a:spAutoFit/>
          </a:bodyPr>
          <a:lstStyle>
            <a:lvl1pPr>
              <a:defRPr sz="2000" b="0" i="0">
                <a:solidFill>
                  <a:schemeClr val="tx1"/>
                </a:solidFill>
                <a:latin typeface="宋体" panose="02010600030101010101" pitchFamily="2" charset="-122"/>
                <a:cs typeface="宋体" panose="02010600030101010101" pitchFamily="2" charset="-122"/>
              </a:defRPr>
            </a:lvl1pPr>
          </a:lstStyle>
          <a:p/>
        </p:txBody>
      </p:sp>
      <p:sp>
        <p:nvSpPr>
          <p:cNvPr id="3" name="Holder 3"/>
          <p:cNvSpPr>
            <a:spLocks noGrp="1"/>
          </p:cNvSpPr>
          <p:nvPr>
            <p:ph type="body" idx="1"/>
          </p:nvPr>
        </p:nvSpPr>
        <p:spPr>
          <a:xfrm>
            <a:off x="609600" y="1577340"/>
            <a:ext cx="10972800" cy="4526280"/>
          </a:xfrm>
          <a:prstGeom prst="rect">
            <a:avLst/>
          </a:prstGeom>
        </p:spPr>
        <p:txBody>
          <a:bodyPr wrap="square" lIns="0" tIns="0" rIns="0" bIns="0">
            <a:spAutoFit/>
          </a:bodyPr>
          <a:lstStyle>
            <a:lvl1pPr>
              <a:defRPr/>
            </a:lvl1pPr>
          </a:lstStyle>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12469" y="651510"/>
            <a:ext cx="7349490" cy="331470"/>
          </a:xfrm>
          <a:prstGeom prst="rect">
            <a:avLst/>
          </a:prstGeom>
        </p:spPr>
        <p:txBody>
          <a:bodyPr vert="horz" wrap="square" lIns="0" tIns="13335" rIns="0" bIns="0" rtlCol="0">
            <a:spAutoFit/>
          </a:bodyPr>
          <a:lstStyle/>
          <a:p>
            <a:pPr marL="12700">
              <a:lnSpc>
                <a:spcPct val="100000"/>
              </a:lnSpc>
              <a:spcBef>
                <a:spcPts val="105"/>
              </a:spcBef>
            </a:pPr>
            <a:r>
              <a:rPr dirty="0"/>
              <a:t>一、下载安装淘宝</a:t>
            </a:r>
            <a:r>
              <a:rPr spc="-5" dirty="0">
                <a:latin typeface="Times New Roman" panose="02020603050405020304"/>
                <a:cs typeface="Times New Roman" panose="02020603050405020304"/>
              </a:rPr>
              <a:t>A</a:t>
            </a:r>
            <a:r>
              <a:rPr spc="-10" dirty="0">
                <a:latin typeface="Times New Roman" panose="02020603050405020304"/>
                <a:cs typeface="Times New Roman" panose="02020603050405020304"/>
              </a:rPr>
              <a:t>PP</a:t>
            </a:r>
            <a:r>
              <a:rPr dirty="0"/>
              <a:t>，注册淘宝账号（可通过支付宝快捷登录</a:t>
            </a:r>
            <a:r>
              <a:rPr spc="5" dirty="0"/>
              <a:t>）</a:t>
            </a:r>
            <a:endParaRPr spc="5" dirty="0"/>
          </a:p>
        </p:txBody>
      </p:sp>
      <p:sp>
        <p:nvSpPr>
          <p:cNvPr id="3" name="object 3"/>
          <p:cNvSpPr/>
          <p:nvPr/>
        </p:nvSpPr>
        <p:spPr>
          <a:xfrm>
            <a:off x="2362744" y="2185372"/>
            <a:ext cx="1930404" cy="2300832"/>
          </a:xfrm>
          <a:prstGeom prst="rect">
            <a:avLst/>
          </a:prstGeom>
          <a:blipFill>
            <a:blip r:embed="rId1" cstate="print"/>
            <a:stretch>
              <a:fillRect/>
            </a:stretch>
          </a:blipFill>
        </p:spPr>
        <p:txBody>
          <a:bodyPr wrap="square" lIns="0" tIns="0" rIns="0" bIns="0" rtlCol="0"/>
          <a:lstStyle/>
          <a:p/>
        </p:txBody>
      </p:sp>
      <p:sp>
        <p:nvSpPr>
          <p:cNvPr id="4" name="object 4"/>
          <p:cNvSpPr/>
          <p:nvPr/>
        </p:nvSpPr>
        <p:spPr>
          <a:xfrm>
            <a:off x="5221049" y="2182972"/>
            <a:ext cx="1938868" cy="2263210"/>
          </a:xfrm>
          <a:prstGeom prst="rect">
            <a:avLst/>
          </a:prstGeom>
          <a:blipFill>
            <a:blip r:embed="rId2" cstate="print"/>
            <a:stretch>
              <a:fillRect/>
            </a:stretch>
          </a:blipFill>
        </p:spPr>
        <p:txBody>
          <a:bodyPr wrap="square" lIns="0" tIns="0" rIns="0" bIns="0" rtlCol="0"/>
          <a:lstStyle/>
          <a:p/>
        </p:txBody>
      </p:sp>
      <p:sp>
        <p:nvSpPr>
          <p:cNvPr id="5" name="object 5"/>
          <p:cNvSpPr txBox="1"/>
          <p:nvPr/>
        </p:nvSpPr>
        <p:spPr>
          <a:xfrm>
            <a:off x="2800350" y="4890770"/>
            <a:ext cx="995680" cy="268605"/>
          </a:xfrm>
          <a:prstGeom prst="rect">
            <a:avLst/>
          </a:prstGeom>
        </p:spPr>
        <p:txBody>
          <a:bodyPr vert="horz" wrap="square" lIns="0" tIns="12065" rIns="0" bIns="0" rtlCol="0">
            <a:spAutoFit/>
          </a:bodyPr>
          <a:lstStyle/>
          <a:p>
            <a:pPr marL="12700">
              <a:lnSpc>
                <a:spcPct val="100000"/>
              </a:lnSpc>
              <a:spcBef>
                <a:spcPts val="95"/>
              </a:spcBef>
            </a:pPr>
            <a:r>
              <a:rPr sz="1600" spc="-5" dirty="0">
                <a:latin typeface="Times New Roman" panose="02020603050405020304"/>
                <a:cs typeface="Times New Roman" panose="02020603050405020304"/>
              </a:rPr>
              <a:t>iPhone</a:t>
            </a:r>
            <a:r>
              <a:rPr sz="1600" dirty="0">
                <a:latin typeface="宋体" panose="02010600030101010101" pitchFamily="2" charset="-122"/>
                <a:cs typeface="宋体" panose="02010600030101010101" pitchFamily="2" charset="-122"/>
              </a:rPr>
              <a:t>下</a:t>
            </a:r>
            <a:r>
              <a:rPr sz="1600" spc="-5" dirty="0">
                <a:latin typeface="宋体" panose="02010600030101010101" pitchFamily="2" charset="-122"/>
                <a:cs typeface="宋体" panose="02010600030101010101" pitchFamily="2" charset="-122"/>
              </a:rPr>
              <a:t>载</a:t>
            </a:r>
            <a:endParaRPr sz="1600">
              <a:latin typeface="宋体" panose="02010600030101010101" pitchFamily="2" charset="-122"/>
              <a:cs typeface="宋体" panose="02010600030101010101" pitchFamily="2" charset="-122"/>
            </a:endParaRPr>
          </a:p>
        </p:txBody>
      </p:sp>
      <p:sp>
        <p:nvSpPr>
          <p:cNvPr id="6" name="object 6"/>
          <p:cNvSpPr txBox="1"/>
          <p:nvPr/>
        </p:nvSpPr>
        <p:spPr>
          <a:xfrm>
            <a:off x="5711190" y="4891404"/>
            <a:ext cx="8375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安卓下</a:t>
            </a:r>
            <a:r>
              <a:rPr sz="1600" spc="-5" dirty="0">
                <a:latin typeface="宋体" panose="02010600030101010101" pitchFamily="2" charset="-122"/>
                <a:cs typeface="宋体" panose="02010600030101010101" pitchFamily="2" charset="-122"/>
              </a:rPr>
              <a:t>载</a:t>
            </a:r>
            <a:endParaRPr sz="1600">
              <a:latin typeface="宋体" panose="02010600030101010101" pitchFamily="2"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2630" y="528955"/>
            <a:ext cx="10651490" cy="628650"/>
          </a:xfrm>
          <a:prstGeom prst="rect">
            <a:avLst/>
          </a:prstGeom>
        </p:spPr>
        <p:txBody>
          <a:bodyPr vert="horz" wrap="square" lIns="0" tIns="13335" rIns="0" bIns="0" rtlCol="0">
            <a:spAutoFit/>
          </a:bodyPr>
          <a:lstStyle/>
          <a:p>
            <a:pPr marL="12700" marR="5080">
              <a:lnSpc>
                <a:spcPct val="100000"/>
              </a:lnSpc>
              <a:spcBef>
                <a:spcPts val="105"/>
              </a:spcBef>
            </a:pPr>
            <a:r>
              <a:rPr dirty="0"/>
              <a:t>二、打开淘宝</a:t>
            </a:r>
            <a:r>
              <a:rPr spc="-5" dirty="0">
                <a:latin typeface="Times New Roman" panose="02020603050405020304"/>
                <a:cs typeface="Times New Roman" panose="02020603050405020304"/>
              </a:rPr>
              <a:t>A</a:t>
            </a:r>
            <a:r>
              <a:rPr spc="-10" dirty="0">
                <a:latin typeface="Times New Roman" panose="02020603050405020304"/>
                <a:cs typeface="Times New Roman" panose="02020603050405020304"/>
              </a:rPr>
              <a:t>PP</a:t>
            </a:r>
            <a:r>
              <a:rPr dirty="0"/>
              <a:t>首页，点击左上角扫一扫，扫码下图二维码跳转到安宁居佳城市运营服务有限公司 </a:t>
            </a:r>
            <a:r>
              <a:rPr dirty="0"/>
              <a:t>的拍品页面，可查看所有已发布的拍品，可关注资产发布方，了解最新动</a:t>
            </a:r>
            <a:r>
              <a:rPr spc="5" dirty="0"/>
              <a:t>态</a:t>
            </a:r>
            <a:endParaRPr spc="5" dirty="0"/>
          </a:p>
        </p:txBody>
      </p:sp>
      <p:sp>
        <p:nvSpPr>
          <p:cNvPr id="3" name="object 3"/>
          <p:cNvSpPr txBox="1"/>
          <p:nvPr/>
        </p:nvSpPr>
        <p:spPr>
          <a:xfrm>
            <a:off x="2505710" y="6297929"/>
            <a:ext cx="4311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首</a:t>
            </a:r>
            <a:r>
              <a:rPr sz="1600" spc="-5" dirty="0">
                <a:latin typeface="宋体" panose="02010600030101010101" pitchFamily="2" charset="-122"/>
                <a:cs typeface="宋体" panose="02010600030101010101" pitchFamily="2" charset="-122"/>
              </a:rPr>
              <a:t>页</a:t>
            </a:r>
            <a:endParaRPr sz="1600">
              <a:latin typeface="宋体" panose="02010600030101010101" pitchFamily="2" charset="-122"/>
              <a:cs typeface="宋体" panose="02010600030101010101" pitchFamily="2" charset="-122"/>
            </a:endParaRPr>
          </a:p>
        </p:txBody>
      </p:sp>
      <p:sp>
        <p:nvSpPr>
          <p:cNvPr id="4" name="object 4"/>
          <p:cNvSpPr txBox="1"/>
          <p:nvPr/>
        </p:nvSpPr>
        <p:spPr>
          <a:xfrm>
            <a:off x="5692140" y="5053330"/>
            <a:ext cx="668655" cy="288925"/>
          </a:xfrm>
          <a:prstGeom prst="rect">
            <a:avLst/>
          </a:prstGeom>
        </p:spPr>
        <p:txBody>
          <a:bodyPr vert="horz" wrap="square" lIns="0" tIns="12065" rIns="0" bIns="0" rtlCol="0">
            <a:spAutoFit/>
          </a:bodyPr>
          <a:lstStyle/>
          <a:p>
            <a:pPr marL="12700" algn="ctr">
              <a:lnSpc>
                <a:spcPct val="100000"/>
              </a:lnSpc>
              <a:spcBef>
                <a:spcPts val="95"/>
              </a:spcBef>
            </a:pPr>
            <a:r>
              <a:rPr dirty="0">
                <a:latin typeface="宋体" panose="02010600030101010101" pitchFamily="2" charset="-122"/>
                <a:cs typeface="宋体" panose="02010600030101010101" pitchFamily="2" charset="-122"/>
              </a:rPr>
              <a:t>扫</a:t>
            </a:r>
            <a:r>
              <a:rPr spc="-5" dirty="0">
                <a:latin typeface="宋体" panose="02010600030101010101" pitchFamily="2" charset="-122"/>
                <a:cs typeface="宋体" panose="02010600030101010101" pitchFamily="2" charset="-122"/>
              </a:rPr>
              <a:t>码</a:t>
            </a:r>
            <a:endParaRPr spc="-5" dirty="0">
              <a:latin typeface="宋体" panose="02010600030101010101" pitchFamily="2" charset="-122"/>
              <a:cs typeface="宋体" panose="02010600030101010101" pitchFamily="2" charset="-122"/>
            </a:endParaRPr>
          </a:p>
        </p:txBody>
      </p:sp>
      <p:sp>
        <p:nvSpPr>
          <p:cNvPr id="5" name="object 5"/>
          <p:cNvSpPr/>
          <p:nvPr/>
        </p:nvSpPr>
        <p:spPr>
          <a:xfrm>
            <a:off x="1662683" y="1607819"/>
            <a:ext cx="2118360" cy="4587240"/>
          </a:xfrm>
          <a:prstGeom prst="rect">
            <a:avLst/>
          </a:prstGeom>
          <a:blipFill>
            <a:blip r:embed="rId1" cstate="print"/>
            <a:stretch>
              <a:fillRect/>
            </a:stretch>
          </a:blipFill>
        </p:spPr>
        <p:txBody>
          <a:bodyPr wrap="square" lIns="0" tIns="0" rIns="0" bIns="0" rtlCol="0"/>
          <a:lstStyle/>
          <a:p/>
        </p:txBody>
      </p:sp>
      <p:sp>
        <p:nvSpPr>
          <p:cNvPr id="6" name="object 6"/>
          <p:cNvSpPr/>
          <p:nvPr/>
        </p:nvSpPr>
        <p:spPr>
          <a:xfrm>
            <a:off x="1720850" y="2101214"/>
            <a:ext cx="273685" cy="243840"/>
          </a:xfrm>
          <a:custGeom>
            <a:avLst/>
            <a:gdLst/>
            <a:ahLst/>
            <a:cxnLst/>
            <a:rect l="l" t="t" r="r" b="b"/>
            <a:pathLst>
              <a:path w="273685" h="243839">
                <a:moveTo>
                  <a:pt x="273685" y="243840"/>
                </a:moveTo>
                <a:lnTo>
                  <a:pt x="0" y="243840"/>
                </a:lnTo>
                <a:lnTo>
                  <a:pt x="0" y="0"/>
                </a:lnTo>
                <a:lnTo>
                  <a:pt x="273685" y="0"/>
                </a:lnTo>
                <a:lnTo>
                  <a:pt x="273685" y="6350"/>
                </a:lnTo>
                <a:lnTo>
                  <a:pt x="12700" y="6350"/>
                </a:lnTo>
                <a:lnTo>
                  <a:pt x="6350" y="12700"/>
                </a:lnTo>
                <a:lnTo>
                  <a:pt x="12700" y="12700"/>
                </a:lnTo>
                <a:lnTo>
                  <a:pt x="12700" y="231140"/>
                </a:lnTo>
                <a:lnTo>
                  <a:pt x="6350" y="231140"/>
                </a:lnTo>
                <a:lnTo>
                  <a:pt x="12700" y="237490"/>
                </a:lnTo>
                <a:lnTo>
                  <a:pt x="273685" y="237490"/>
                </a:lnTo>
                <a:lnTo>
                  <a:pt x="273685" y="243840"/>
                </a:lnTo>
                <a:close/>
              </a:path>
              <a:path w="273685" h="243839">
                <a:moveTo>
                  <a:pt x="12700" y="12700"/>
                </a:moveTo>
                <a:lnTo>
                  <a:pt x="6350" y="12700"/>
                </a:lnTo>
                <a:lnTo>
                  <a:pt x="12700" y="6350"/>
                </a:lnTo>
                <a:lnTo>
                  <a:pt x="12700" y="12700"/>
                </a:lnTo>
                <a:close/>
              </a:path>
              <a:path w="273685" h="243839">
                <a:moveTo>
                  <a:pt x="260985" y="12700"/>
                </a:moveTo>
                <a:lnTo>
                  <a:pt x="12700" y="12700"/>
                </a:lnTo>
                <a:lnTo>
                  <a:pt x="12700" y="6350"/>
                </a:lnTo>
                <a:lnTo>
                  <a:pt x="260985" y="6350"/>
                </a:lnTo>
                <a:lnTo>
                  <a:pt x="260985" y="12700"/>
                </a:lnTo>
                <a:close/>
              </a:path>
              <a:path w="273685" h="243839">
                <a:moveTo>
                  <a:pt x="260985" y="237490"/>
                </a:moveTo>
                <a:lnTo>
                  <a:pt x="260985" y="6350"/>
                </a:lnTo>
                <a:lnTo>
                  <a:pt x="267335" y="12700"/>
                </a:lnTo>
                <a:lnTo>
                  <a:pt x="273685" y="12700"/>
                </a:lnTo>
                <a:lnTo>
                  <a:pt x="273685" y="231140"/>
                </a:lnTo>
                <a:lnTo>
                  <a:pt x="267335" y="231140"/>
                </a:lnTo>
                <a:lnTo>
                  <a:pt x="260985" y="237490"/>
                </a:lnTo>
                <a:close/>
              </a:path>
              <a:path w="273685" h="243839">
                <a:moveTo>
                  <a:pt x="273685" y="12700"/>
                </a:moveTo>
                <a:lnTo>
                  <a:pt x="267335" y="12700"/>
                </a:lnTo>
                <a:lnTo>
                  <a:pt x="260985" y="6350"/>
                </a:lnTo>
                <a:lnTo>
                  <a:pt x="273685" y="6350"/>
                </a:lnTo>
                <a:lnTo>
                  <a:pt x="273685" y="12700"/>
                </a:lnTo>
                <a:close/>
              </a:path>
              <a:path w="273685" h="243839">
                <a:moveTo>
                  <a:pt x="12700" y="237490"/>
                </a:moveTo>
                <a:lnTo>
                  <a:pt x="6350" y="231140"/>
                </a:lnTo>
                <a:lnTo>
                  <a:pt x="12700" y="231140"/>
                </a:lnTo>
                <a:lnTo>
                  <a:pt x="12700" y="237490"/>
                </a:lnTo>
                <a:close/>
              </a:path>
              <a:path w="273685" h="243839">
                <a:moveTo>
                  <a:pt x="260985" y="237490"/>
                </a:moveTo>
                <a:lnTo>
                  <a:pt x="12700" y="237490"/>
                </a:lnTo>
                <a:lnTo>
                  <a:pt x="12700" y="231140"/>
                </a:lnTo>
                <a:lnTo>
                  <a:pt x="260985" y="231140"/>
                </a:lnTo>
                <a:lnTo>
                  <a:pt x="260985" y="237490"/>
                </a:lnTo>
                <a:close/>
              </a:path>
              <a:path w="273685" h="243839">
                <a:moveTo>
                  <a:pt x="273685" y="237490"/>
                </a:moveTo>
                <a:lnTo>
                  <a:pt x="260985" y="237490"/>
                </a:lnTo>
                <a:lnTo>
                  <a:pt x="267335" y="231140"/>
                </a:lnTo>
                <a:lnTo>
                  <a:pt x="273685" y="231140"/>
                </a:lnTo>
                <a:lnTo>
                  <a:pt x="273685" y="237490"/>
                </a:lnTo>
                <a:close/>
              </a:path>
            </a:pathLst>
          </a:custGeom>
          <a:solidFill>
            <a:srgbClr val="FF0000"/>
          </a:solidFill>
        </p:spPr>
        <p:txBody>
          <a:bodyPr wrap="square" lIns="0" tIns="0" rIns="0" bIns="0" rtlCol="0"/>
          <a:lstStyle/>
          <a:p/>
        </p:txBody>
      </p:sp>
      <p:sp>
        <p:nvSpPr>
          <p:cNvPr id="7" name="object 7"/>
          <p:cNvSpPr/>
          <p:nvPr/>
        </p:nvSpPr>
        <p:spPr>
          <a:xfrm>
            <a:off x="1383449" y="2318385"/>
            <a:ext cx="273685" cy="184150"/>
          </a:xfrm>
          <a:custGeom>
            <a:avLst/>
            <a:gdLst/>
            <a:ahLst/>
            <a:cxnLst/>
            <a:rect l="l" t="t" r="r" b="b"/>
            <a:pathLst>
              <a:path w="273685" h="184150">
                <a:moveTo>
                  <a:pt x="179146" y="13334"/>
                </a:moveTo>
                <a:lnTo>
                  <a:pt x="177672" y="13131"/>
                </a:lnTo>
                <a:lnTo>
                  <a:pt x="176390" y="12382"/>
                </a:lnTo>
                <a:lnTo>
                  <a:pt x="175501" y="11201"/>
                </a:lnTo>
                <a:lnTo>
                  <a:pt x="175120" y="9753"/>
                </a:lnTo>
                <a:lnTo>
                  <a:pt x="175323" y="8280"/>
                </a:lnTo>
                <a:lnTo>
                  <a:pt x="176072" y="6997"/>
                </a:lnTo>
                <a:lnTo>
                  <a:pt x="177253" y="6108"/>
                </a:lnTo>
                <a:lnTo>
                  <a:pt x="178688" y="5727"/>
                </a:lnTo>
                <a:lnTo>
                  <a:pt x="273265" y="0"/>
                </a:lnTo>
                <a:lnTo>
                  <a:pt x="272763" y="1028"/>
                </a:lnTo>
                <a:lnTo>
                  <a:pt x="264858" y="1028"/>
                </a:lnTo>
                <a:lnTo>
                  <a:pt x="253134" y="8853"/>
                </a:lnTo>
                <a:lnTo>
                  <a:pt x="179146" y="13334"/>
                </a:lnTo>
                <a:close/>
              </a:path>
              <a:path w="273685" h="184150">
                <a:moveTo>
                  <a:pt x="253134" y="8853"/>
                </a:moveTo>
                <a:lnTo>
                  <a:pt x="264858" y="1028"/>
                </a:lnTo>
                <a:lnTo>
                  <a:pt x="265858" y="2527"/>
                </a:lnTo>
                <a:lnTo>
                  <a:pt x="263550" y="2527"/>
                </a:lnTo>
                <a:lnTo>
                  <a:pt x="260685" y="8396"/>
                </a:lnTo>
                <a:lnTo>
                  <a:pt x="253134" y="8853"/>
                </a:lnTo>
                <a:close/>
              </a:path>
              <a:path w="273685" h="184150">
                <a:moveTo>
                  <a:pt x="228041" y="87274"/>
                </a:moveTo>
                <a:lnTo>
                  <a:pt x="226606" y="86893"/>
                </a:lnTo>
                <a:lnTo>
                  <a:pt x="225425" y="85991"/>
                </a:lnTo>
                <a:lnTo>
                  <a:pt x="224675" y="84708"/>
                </a:lnTo>
                <a:lnTo>
                  <a:pt x="224472" y="83235"/>
                </a:lnTo>
                <a:lnTo>
                  <a:pt x="224853" y="81800"/>
                </a:lnTo>
                <a:lnTo>
                  <a:pt x="257370" y="15187"/>
                </a:lnTo>
                <a:lnTo>
                  <a:pt x="269087" y="7365"/>
                </a:lnTo>
                <a:lnTo>
                  <a:pt x="264858" y="1028"/>
                </a:lnTo>
                <a:lnTo>
                  <a:pt x="272763" y="1028"/>
                </a:lnTo>
                <a:lnTo>
                  <a:pt x="231698" y="85140"/>
                </a:lnTo>
                <a:lnTo>
                  <a:pt x="230797" y="86321"/>
                </a:lnTo>
                <a:lnTo>
                  <a:pt x="229514" y="87071"/>
                </a:lnTo>
                <a:lnTo>
                  <a:pt x="228041" y="87274"/>
                </a:lnTo>
                <a:close/>
              </a:path>
              <a:path w="273685" h="184150">
                <a:moveTo>
                  <a:pt x="260685" y="8396"/>
                </a:moveTo>
                <a:lnTo>
                  <a:pt x="263550" y="2527"/>
                </a:lnTo>
                <a:lnTo>
                  <a:pt x="267208" y="8000"/>
                </a:lnTo>
                <a:lnTo>
                  <a:pt x="260685" y="8396"/>
                </a:lnTo>
                <a:close/>
              </a:path>
              <a:path w="273685" h="184150">
                <a:moveTo>
                  <a:pt x="257370" y="15187"/>
                </a:moveTo>
                <a:lnTo>
                  <a:pt x="260685" y="8396"/>
                </a:lnTo>
                <a:lnTo>
                  <a:pt x="267208" y="8000"/>
                </a:lnTo>
                <a:lnTo>
                  <a:pt x="263550" y="2527"/>
                </a:lnTo>
                <a:lnTo>
                  <a:pt x="265858" y="2527"/>
                </a:lnTo>
                <a:lnTo>
                  <a:pt x="269087" y="7365"/>
                </a:lnTo>
                <a:lnTo>
                  <a:pt x="257370" y="15187"/>
                </a:lnTo>
                <a:close/>
              </a:path>
              <a:path w="273685" h="184150">
                <a:moveTo>
                  <a:pt x="4241" y="184150"/>
                </a:moveTo>
                <a:lnTo>
                  <a:pt x="0" y="177800"/>
                </a:lnTo>
                <a:lnTo>
                  <a:pt x="253134" y="8853"/>
                </a:lnTo>
                <a:lnTo>
                  <a:pt x="260685" y="8396"/>
                </a:lnTo>
                <a:lnTo>
                  <a:pt x="257370" y="15187"/>
                </a:lnTo>
                <a:lnTo>
                  <a:pt x="4241" y="184150"/>
                </a:lnTo>
                <a:close/>
              </a:path>
            </a:pathLst>
          </a:custGeom>
          <a:solidFill>
            <a:srgbClr val="FF0000"/>
          </a:solidFill>
        </p:spPr>
        <p:txBody>
          <a:bodyPr wrap="square" lIns="0" tIns="0" rIns="0" bIns="0" rtlCol="0"/>
          <a:lstStyle/>
          <a:p/>
        </p:txBody>
      </p:sp>
      <p:sp>
        <p:nvSpPr>
          <p:cNvPr id="8" name="object 8"/>
          <p:cNvSpPr/>
          <p:nvPr/>
        </p:nvSpPr>
        <p:spPr>
          <a:xfrm>
            <a:off x="4023334" y="3884561"/>
            <a:ext cx="847725" cy="101600"/>
          </a:xfrm>
          <a:custGeom>
            <a:avLst/>
            <a:gdLst/>
            <a:ahLst/>
            <a:cxnLst/>
            <a:rect l="l" t="t" r="r" b="b"/>
            <a:pathLst>
              <a:path w="847725" h="101600">
                <a:moveTo>
                  <a:pt x="836205" y="57467"/>
                </a:moveTo>
                <a:lnTo>
                  <a:pt x="834478" y="57467"/>
                </a:lnTo>
                <a:lnTo>
                  <a:pt x="834542" y="44767"/>
                </a:lnTo>
                <a:lnTo>
                  <a:pt x="811072" y="44661"/>
                </a:lnTo>
                <a:lnTo>
                  <a:pt x="755294" y="11785"/>
                </a:lnTo>
                <a:lnTo>
                  <a:pt x="753757" y="10528"/>
                </a:lnTo>
                <a:lnTo>
                  <a:pt x="752690" y="8851"/>
                </a:lnTo>
                <a:lnTo>
                  <a:pt x="752195" y="6921"/>
                </a:lnTo>
                <a:lnTo>
                  <a:pt x="752309" y="4940"/>
                </a:lnTo>
                <a:lnTo>
                  <a:pt x="753046" y="3098"/>
                </a:lnTo>
                <a:lnTo>
                  <a:pt x="754303" y="1562"/>
                </a:lnTo>
                <a:lnTo>
                  <a:pt x="755980" y="495"/>
                </a:lnTo>
                <a:lnTo>
                  <a:pt x="757910" y="0"/>
                </a:lnTo>
                <a:lnTo>
                  <a:pt x="759891" y="114"/>
                </a:lnTo>
                <a:lnTo>
                  <a:pt x="761733" y="850"/>
                </a:lnTo>
                <a:lnTo>
                  <a:pt x="847115" y="51168"/>
                </a:lnTo>
                <a:lnTo>
                  <a:pt x="836205" y="57467"/>
                </a:lnTo>
                <a:close/>
              </a:path>
              <a:path w="847725" h="101600">
                <a:moveTo>
                  <a:pt x="810999" y="57361"/>
                </a:moveTo>
                <a:lnTo>
                  <a:pt x="0" y="53708"/>
                </a:lnTo>
                <a:lnTo>
                  <a:pt x="50" y="41008"/>
                </a:lnTo>
                <a:lnTo>
                  <a:pt x="811072" y="44661"/>
                </a:lnTo>
                <a:lnTo>
                  <a:pt x="821922" y="51056"/>
                </a:lnTo>
                <a:lnTo>
                  <a:pt x="810999" y="57361"/>
                </a:lnTo>
                <a:close/>
              </a:path>
              <a:path w="847725" h="101600">
                <a:moveTo>
                  <a:pt x="821922" y="51056"/>
                </a:moveTo>
                <a:lnTo>
                  <a:pt x="811072" y="44661"/>
                </a:lnTo>
                <a:lnTo>
                  <a:pt x="834542" y="44767"/>
                </a:lnTo>
                <a:lnTo>
                  <a:pt x="834538" y="45618"/>
                </a:lnTo>
                <a:lnTo>
                  <a:pt x="831341" y="45618"/>
                </a:lnTo>
                <a:lnTo>
                  <a:pt x="821922" y="51056"/>
                </a:lnTo>
                <a:close/>
              </a:path>
              <a:path w="847725" h="101600">
                <a:moveTo>
                  <a:pt x="831291" y="56578"/>
                </a:moveTo>
                <a:lnTo>
                  <a:pt x="821922" y="51056"/>
                </a:lnTo>
                <a:lnTo>
                  <a:pt x="831341" y="45618"/>
                </a:lnTo>
                <a:lnTo>
                  <a:pt x="831291" y="56578"/>
                </a:lnTo>
                <a:close/>
              </a:path>
              <a:path w="847725" h="101600">
                <a:moveTo>
                  <a:pt x="834483" y="56578"/>
                </a:moveTo>
                <a:lnTo>
                  <a:pt x="831291" y="56578"/>
                </a:lnTo>
                <a:lnTo>
                  <a:pt x="831341" y="45618"/>
                </a:lnTo>
                <a:lnTo>
                  <a:pt x="834538" y="45618"/>
                </a:lnTo>
                <a:lnTo>
                  <a:pt x="834483" y="56578"/>
                </a:lnTo>
                <a:close/>
              </a:path>
              <a:path w="847725" h="101600">
                <a:moveTo>
                  <a:pt x="834478" y="57467"/>
                </a:moveTo>
                <a:lnTo>
                  <a:pt x="810999" y="57361"/>
                </a:lnTo>
                <a:lnTo>
                  <a:pt x="821922" y="51056"/>
                </a:lnTo>
                <a:lnTo>
                  <a:pt x="831291" y="56578"/>
                </a:lnTo>
                <a:lnTo>
                  <a:pt x="834483" y="56578"/>
                </a:lnTo>
                <a:lnTo>
                  <a:pt x="834478" y="57467"/>
                </a:lnTo>
                <a:close/>
              </a:path>
              <a:path w="847725" h="101600">
                <a:moveTo>
                  <a:pt x="757453" y="101536"/>
                </a:moveTo>
                <a:lnTo>
                  <a:pt x="751801" y="94551"/>
                </a:lnTo>
                <a:lnTo>
                  <a:pt x="752309" y="92633"/>
                </a:lnTo>
                <a:lnTo>
                  <a:pt x="753389" y="90970"/>
                </a:lnTo>
                <a:lnTo>
                  <a:pt x="754938" y="89725"/>
                </a:lnTo>
                <a:lnTo>
                  <a:pt x="810999" y="57361"/>
                </a:lnTo>
                <a:lnTo>
                  <a:pt x="836205" y="57467"/>
                </a:lnTo>
                <a:lnTo>
                  <a:pt x="761288" y="100723"/>
                </a:lnTo>
                <a:lnTo>
                  <a:pt x="759434" y="101434"/>
                </a:lnTo>
                <a:lnTo>
                  <a:pt x="757453" y="101536"/>
                </a:lnTo>
                <a:close/>
              </a:path>
            </a:pathLst>
          </a:custGeom>
          <a:solidFill>
            <a:srgbClr val="FFC000"/>
          </a:solidFill>
        </p:spPr>
        <p:txBody>
          <a:bodyPr wrap="square" lIns="0" tIns="0" rIns="0" bIns="0" rtlCol="0"/>
          <a:lstStyle/>
          <a:p/>
        </p:txBody>
      </p:sp>
      <p:sp>
        <p:nvSpPr>
          <p:cNvPr id="10" name="object 10"/>
          <p:cNvSpPr txBox="1"/>
          <p:nvPr/>
        </p:nvSpPr>
        <p:spPr>
          <a:xfrm>
            <a:off x="807719" y="2522219"/>
            <a:ext cx="559435" cy="240029"/>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0000"/>
                </a:solidFill>
                <a:latin typeface="宋体" panose="02010600030101010101" pitchFamily="2" charset="-122"/>
                <a:cs typeface="宋体" panose="02010600030101010101" pitchFamily="2" charset="-122"/>
              </a:rPr>
              <a:t>扫一</a:t>
            </a:r>
            <a:r>
              <a:rPr sz="1400" spc="5" dirty="0">
                <a:solidFill>
                  <a:srgbClr val="FF0000"/>
                </a:solidFill>
                <a:latin typeface="宋体" panose="02010600030101010101" pitchFamily="2" charset="-122"/>
                <a:cs typeface="宋体" panose="02010600030101010101" pitchFamily="2" charset="-122"/>
              </a:rPr>
              <a:t>扫</a:t>
            </a:r>
            <a:endParaRPr sz="1400">
              <a:latin typeface="宋体" panose="02010600030101010101" pitchFamily="2" charset="-122"/>
              <a:cs typeface="宋体" panose="02010600030101010101" pitchFamily="2" charset="-122"/>
            </a:endParaRPr>
          </a:p>
        </p:txBody>
      </p:sp>
      <p:sp>
        <p:nvSpPr>
          <p:cNvPr id="11" name="object 11"/>
          <p:cNvSpPr/>
          <p:nvPr/>
        </p:nvSpPr>
        <p:spPr>
          <a:xfrm>
            <a:off x="7143089" y="3888371"/>
            <a:ext cx="847725" cy="101600"/>
          </a:xfrm>
          <a:custGeom>
            <a:avLst/>
            <a:gdLst/>
            <a:ahLst/>
            <a:cxnLst/>
            <a:rect l="l" t="t" r="r" b="b"/>
            <a:pathLst>
              <a:path w="847725" h="101600">
                <a:moveTo>
                  <a:pt x="836205" y="57467"/>
                </a:moveTo>
                <a:lnTo>
                  <a:pt x="834478" y="57467"/>
                </a:lnTo>
                <a:lnTo>
                  <a:pt x="834542" y="44767"/>
                </a:lnTo>
                <a:lnTo>
                  <a:pt x="811072" y="44661"/>
                </a:lnTo>
                <a:lnTo>
                  <a:pt x="755294" y="11785"/>
                </a:lnTo>
                <a:lnTo>
                  <a:pt x="753757" y="10528"/>
                </a:lnTo>
                <a:lnTo>
                  <a:pt x="752690" y="8851"/>
                </a:lnTo>
                <a:lnTo>
                  <a:pt x="752195" y="6921"/>
                </a:lnTo>
                <a:lnTo>
                  <a:pt x="752309" y="4940"/>
                </a:lnTo>
                <a:lnTo>
                  <a:pt x="753046" y="3098"/>
                </a:lnTo>
                <a:lnTo>
                  <a:pt x="754303" y="1562"/>
                </a:lnTo>
                <a:lnTo>
                  <a:pt x="755980" y="495"/>
                </a:lnTo>
                <a:lnTo>
                  <a:pt x="757910" y="0"/>
                </a:lnTo>
                <a:lnTo>
                  <a:pt x="759891" y="114"/>
                </a:lnTo>
                <a:lnTo>
                  <a:pt x="761733" y="850"/>
                </a:lnTo>
                <a:lnTo>
                  <a:pt x="847115" y="51168"/>
                </a:lnTo>
                <a:lnTo>
                  <a:pt x="836205" y="57467"/>
                </a:lnTo>
                <a:close/>
              </a:path>
              <a:path w="847725" h="101600">
                <a:moveTo>
                  <a:pt x="810999" y="57361"/>
                </a:moveTo>
                <a:lnTo>
                  <a:pt x="0" y="53708"/>
                </a:lnTo>
                <a:lnTo>
                  <a:pt x="50" y="41008"/>
                </a:lnTo>
                <a:lnTo>
                  <a:pt x="811072" y="44661"/>
                </a:lnTo>
                <a:lnTo>
                  <a:pt x="821922" y="51056"/>
                </a:lnTo>
                <a:lnTo>
                  <a:pt x="810999" y="57361"/>
                </a:lnTo>
                <a:close/>
              </a:path>
              <a:path w="847725" h="101600">
                <a:moveTo>
                  <a:pt x="821922" y="51056"/>
                </a:moveTo>
                <a:lnTo>
                  <a:pt x="811072" y="44661"/>
                </a:lnTo>
                <a:lnTo>
                  <a:pt x="834542" y="44767"/>
                </a:lnTo>
                <a:lnTo>
                  <a:pt x="834538" y="45618"/>
                </a:lnTo>
                <a:lnTo>
                  <a:pt x="831342" y="45618"/>
                </a:lnTo>
                <a:lnTo>
                  <a:pt x="821922" y="51056"/>
                </a:lnTo>
                <a:close/>
              </a:path>
              <a:path w="847725" h="101600">
                <a:moveTo>
                  <a:pt x="831291" y="56578"/>
                </a:moveTo>
                <a:lnTo>
                  <a:pt x="821922" y="51056"/>
                </a:lnTo>
                <a:lnTo>
                  <a:pt x="831342" y="45618"/>
                </a:lnTo>
                <a:lnTo>
                  <a:pt x="831291" y="56578"/>
                </a:lnTo>
                <a:close/>
              </a:path>
              <a:path w="847725" h="101600">
                <a:moveTo>
                  <a:pt x="834483" y="56578"/>
                </a:moveTo>
                <a:lnTo>
                  <a:pt x="831291" y="56578"/>
                </a:lnTo>
                <a:lnTo>
                  <a:pt x="831342" y="45618"/>
                </a:lnTo>
                <a:lnTo>
                  <a:pt x="834538" y="45618"/>
                </a:lnTo>
                <a:lnTo>
                  <a:pt x="834483" y="56578"/>
                </a:lnTo>
                <a:close/>
              </a:path>
              <a:path w="847725" h="101600">
                <a:moveTo>
                  <a:pt x="834478" y="57467"/>
                </a:moveTo>
                <a:lnTo>
                  <a:pt x="810999" y="57361"/>
                </a:lnTo>
                <a:lnTo>
                  <a:pt x="821922" y="51056"/>
                </a:lnTo>
                <a:lnTo>
                  <a:pt x="831291" y="56578"/>
                </a:lnTo>
                <a:lnTo>
                  <a:pt x="834483" y="56578"/>
                </a:lnTo>
                <a:lnTo>
                  <a:pt x="834478" y="57467"/>
                </a:lnTo>
                <a:close/>
              </a:path>
              <a:path w="847725" h="101600">
                <a:moveTo>
                  <a:pt x="757453" y="101536"/>
                </a:moveTo>
                <a:lnTo>
                  <a:pt x="751801" y="94551"/>
                </a:lnTo>
                <a:lnTo>
                  <a:pt x="752309" y="92633"/>
                </a:lnTo>
                <a:lnTo>
                  <a:pt x="753389" y="90970"/>
                </a:lnTo>
                <a:lnTo>
                  <a:pt x="754938" y="89725"/>
                </a:lnTo>
                <a:lnTo>
                  <a:pt x="810999" y="57361"/>
                </a:lnTo>
                <a:lnTo>
                  <a:pt x="836205" y="57467"/>
                </a:lnTo>
                <a:lnTo>
                  <a:pt x="761288" y="100723"/>
                </a:lnTo>
                <a:lnTo>
                  <a:pt x="759434" y="101434"/>
                </a:lnTo>
                <a:lnTo>
                  <a:pt x="757453" y="101536"/>
                </a:lnTo>
                <a:close/>
              </a:path>
            </a:pathLst>
          </a:custGeom>
          <a:solidFill>
            <a:srgbClr val="FFC000"/>
          </a:solidFill>
        </p:spPr>
        <p:txBody>
          <a:bodyPr wrap="square" lIns="0" tIns="0" rIns="0" bIns="0" rtlCol="0"/>
          <a:lstStyle/>
          <a:p/>
        </p:txBody>
      </p:sp>
      <p:sp>
        <p:nvSpPr>
          <p:cNvPr id="13" name="object 13"/>
          <p:cNvSpPr txBox="1"/>
          <p:nvPr/>
        </p:nvSpPr>
        <p:spPr>
          <a:xfrm>
            <a:off x="8811259" y="6297929"/>
            <a:ext cx="10407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发布方页</a:t>
            </a:r>
            <a:r>
              <a:rPr sz="1600" spc="-5" dirty="0">
                <a:latin typeface="宋体" panose="02010600030101010101" pitchFamily="2" charset="-122"/>
                <a:cs typeface="宋体" panose="02010600030101010101" pitchFamily="2" charset="-122"/>
              </a:rPr>
              <a:t>面</a:t>
            </a:r>
            <a:endParaRPr sz="1600">
              <a:latin typeface="宋体" panose="02010600030101010101" pitchFamily="2" charset="-122"/>
              <a:cs typeface="宋体" panose="02010600030101010101" pitchFamily="2" charset="-122"/>
            </a:endParaRPr>
          </a:p>
        </p:txBody>
      </p:sp>
      <p:sp>
        <p:nvSpPr>
          <p:cNvPr id="14" name="object 14"/>
          <p:cNvSpPr/>
          <p:nvPr/>
        </p:nvSpPr>
        <p:spPr>
          <a:xfrm>
            <a:off x="10438130" y="2338704"/>
            <a:ext cx="296545" cy="229235"/>
          </a:xfrm>
          <a:custGeom>
            <a:avLst/>
            <a:gdLst/>
            <a:ahLst/>
            <a:cxnLst/>
            <a:rect l="l" t="t" r="r" b="b"/>
            <a:pathLst>
              <a:path w="296545" h="229235">
                <a:moveTo>
                  <a:pt x="39281" y="90106"/>
                </a:moveTo>
                <a:lnTo>
                  <a:pt x="37833" y="89801"/>
                </a:lnTo>
                <a:lnTo>
                  <a:pt x="36601" y="88976"/>
                </a:lnTo>
                <a:lnTo>
                  <a:pt x="35775" y="87731"/>
                </a:lnTo>
                <a:lnTo>
                  <a:pt x="0" y="0"/>
                </a:lnTo>
                <a:lnTo>
                  <a:pt x="12391" y="1587"/>
                </a:lnTo>
                <a:lnTo>
                  <a:pt x="8318" y="1587"/>
                </a:lnTo>
                <a:lnTo>
                  <a:pt x="3670" y="7632"/>
                </a:lnTo>
                <a:lnTo>
                  <a:pt x="14847" y="16226"/>
                </a:lnTo>
                <a:lnTo>
                  <a:pt x="42837" y="84861"/>
                </a:lnTo>
                <a:lnTo>
                  <a:pt x="43116" y="86309"/>
                </a:lnTo>
                <a:lnTo>
                  <a:pt x="42824" y="87769"/>
                </a:lnTo>
                <a:lnTo>
                  <a:pt x="41986" y="89001"/>
                </a:lnTo>
                <a:lnTo>
                  <a:pt x="40741" y="89827"/>
                </a:lnTo>
                <a:lnTo>
                  <a:pt x="39281" y="90106"/>
                </a:lnTo>
                <a:close/>
              </a:path>
              <a:path w="296545" h="229235">
                <a:moveTo>
                  <a:pt x="14847" y="16226"/>
                </a:moveTo>
                <a:lnTo>
                  <a:pt x="3670" y="7632"/>
                </a:lnTo>
                <a:lnTo>
                  <a:pt x="8318" y="1587"/>
                </a:lnTo>
                <a:lnTo>
                  <a:pt x="10383" y="3175"/>
                </a:lnTo>
                <a:lnTo>
                  <a:pt x="9525" y="3175"/>
                </a:lnTo>
                <a:lnTo>
                  <a:pt x="5511" y="8382"/>
                </a:lnTo>
                <a:lnTo>
                  <a:pt x="11986" y="9211"/>
                </a:lnTo>
                <a:lnTo>
                  <a:pt x="14847" y="16226"/>
                </a:lnTo>
                <a:close/>
              </a:path>
              <a:path w="296545" h="229235">
                <a:moveTo>
                  <a:pt x="93014" y="19596"/>
                </a:moveTo>
                <a:lnTo>
                  <a:pt x="19484" y="10172"/>
                </a:lnTo>
                <a:lnTo>
                  <a:pt x="8318" y="1587"/>
                </a:lnTo>
                <a:lnTo>
                  <a:pt x="12391" y="1587"/>
                </a:lnTo>
                <a:lnTo>
                  <a:pt x="93979" y="12039"/>
                </a:lnTo>
                <a:lnTo>
                  <a:pt x="97269" y="16306"/>
                </a:lnTo>
                <a:lnTo>
                  <a:pt x="96799" y="17716"/>
                </a:lnTo>
                <a:lnTo>
                  <a:pt x="95821" y="18834"/>
                </a:lnTo>
                <a:lnTo>
                  <a:pt x="94500" y="19494"/>
                </a:lnTo>
                <a:lnTo>
                  <a:pt x="93014" y="19596"/>
                </a:lnTo>
                <a:close/>
              </a:path>
              <a:path w="296545" h="229235">
                <a:moveTo>
                  <a:pt x="11986" y="9211"/>
                </a:moveTo>
                <a:lnTo>
                  <a:pt x="5511" y="8382"/>
                </a:lnTo>
                <a:lnTo>
                  <a:pt x="9525" y="3175"/>
                </a:lnTo>
                <a:lnTo>
                  <a:pt x="11986" y="9211"/>
                </a:lnTo>
                <a:close/>
              </a:path>
              <a:path w="296545" h="229235">
                <a:moveTo>
                  <a:pt x="19484" y="10172"/>
                </a:moveTo>
                <a:lnTo>
                  <a:pt x="11986" y="9211"/>
                </a:lnTo>
                <a:lnTo>
                  <a:pt x="9525" y="3175"/>
                </a:lnTo>
                <a:lnTo>
                  <a:pt x="10383" y="3175"/>
                </a:lnTo>
                <a:lnTo>
                  <a:pt x="19484" y="10172"/>
                </a:lnTo>
                <a:close/>
              </a:path>
              <a:path w="296545" h="229235">
                <a:moveTo>
                  <a:pt x="291680" y="229082"/>
                </a:moveTo>
                <a:lnTo>
                  <a:pt x="14847" y="16226"/>
                </a:lnTo>
                <a:lnTo>
                  <a:pt x="11986" y="9211"/>
                </a:lnTo>
                <a:lnTo>
                  <a:pt x="19484" y="10172"/>
                </a:lnTo>
                <a:lnTo>
                  <a:pt x="296329" y="223037"/>
                </a:lnTo>
                <a:lnTo>
                  <a:pt x="291680" y="229082"/>
                </a:lnTo>
                <a:close/>
              </a:path>
            </a:pathLst>
          </a:custGeom>
          <a:solidFill>
            <a:srgbClr val="FF0000"/>
          </a:solidFill>
        </p:spPr>
        <p:txBody>
          <a:bodyPr wrap="square" lIns="0" tIns="0" rIns="0" bIns="0" rtlCol="0"/>
          <a:lstStyle/>
          <a:p/>
        </p:txBody>
      </p:sp>
      <p:sp>
        <p:nvSpPr>
          <p:cNvPr id="15" name="object 15"/>
          <p:cNvSpPr txBox="1"/>
          <p:nvPr/>
        </p:nvSpPr>
        <p:spPr>
          <a:xfrm>
            <a:off x="10881359" y="2522219"/>
            <a:ext cx="737235" cy="240029"/>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0000"/>
                </a:solidFill>
                <a:latin typeface="宋体" panose="02010600030101010101" pitchFamily="2" charset="-122"/>
                <a:cs typeface="宋体" panose="02010600030101010101" pitchFamily="2" charset="-122"/>
              </a:rPr>
              <a:t>点击关</a:t>
            </a:r>
            <a:r>
              <a:rPr sz="1400" spc="5" dirty="0">
                <a:solidFill>
                  <a:srgbClr val="FF0000"/>
                </a:solidFill>
                <a:latin typeface="宋体" panose="02010600030101010101" pitchFamily="2" charset="-122"/>
                <a:cs typeface="宋体" panose="02010600030101010101" pitchFamily="2" charset="-122"/>
              </a:rPr>
              <a:t>注</a:t>
            </a:r>
            <a:endParaRPr sz="1400">
              <a:latin typeface="宋体" panose="02010600030101010101" pitchFamily="2" charset="-122"/>
              <a:cs typeface="宋体" panose="02010600030101010101" pitchFamily="2" charset="-122"/>
            </a:endParaRPr>
          </a:p>
        </p:txBody>
      </p:sp>
      <p:pic>
        <p:nvPicPr>
          <p:cNvPr id="9" name="图片 8" descr="07e2b25243621f8421fe7865c12089d"/>
          <p:cNvPicPr>
            <a:picLocks noChangeAspect="1"/>
          </p:cNvPicPr>
          <p:nvPr/>
        </p:nvPicPr>
        <p:blipFill>
          <a:blip r:embed="rId2"/>
          <a:stretch>
            <a:fillRect/>
          </a:stretch>
        </p:blipFill>
        <p:spPr>
          <a:xfrm>
            <a:off x="4911090" y="2819400"/>
            <a:ext cx="2192655" cy="1882775"/>
          </a:xfrm>
          <a:prstGeom prst="rect">
            <a:avLst/>
          </a:prstGeom>
        </p:spPr>
      </p:pic>
      <p:pic>
        <p:nvPicPr>
          <p:cNvPr id="16" name="图片 15" descr="a346643eba8774a6577363473d99171"/>
          <p:cNvPicPr>
            <a:picLocks noChangeAspect="1"/>
          </p:cNvPicPr>
          <p:nvPr/>
        </p:nvPicPr>
        <p:blipFill>
          <a:blip r:embed="rId3"/>
          <a:stretch>
            <a:fillRect/>
          </a:stretch>
        </p:blipFill>
        <p:spPr>
          <a:xfrm>
            <a:off x="8322945" y="1828800"/>
            <a:ext cx="2080260" cy="427228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2630" y="530225"/>
            <a:ext cx="11005185" cy="628650"/>
          </a:xfrm>
          <a:prstGeom prst="rect">
            <a:avLst/>
          </a:prstGeom>
        </p:spPr>
        <p:txBody>
          <a:bodyPr vert="horz" wrap="square" lIns="0" tIns="13335" rIns="0" bIns="0" rtlCol="0">
            <a:spAutoFit/>
          </a:bodyPr>
          <a:lstStyle/>
          <a:p>
            <a:pPr marL="12700" marR="5080">
              <a:lnSpc>
                <a:spcPct val="100000"/>
              </a:lnSpc>
              <a:spcBef>
                <a:spcPts val="105"/>
              </a:spcBef>
            </a:pPr>
            <a:r>
              <a:rPr dirty="0"/>
              <a:t>二、如不通过扫码，也可以从首页进入阿里拍卖，输入安宁居佳城市运营服务有限公司</a:t>
            </a:r>
            <a:r>
              <a:rPr lang="zh-CN" dirty="0"/>
              <a:t>查询机构或</a:t>
            </a:r>
            <a:r>
              <a:rPr lang="zh-CN" dirty="0"/>
              <a:t>输入拍品名称</a:t>
            </a:r>
            <a:r>
              <a:rPr lang="zh-CN" dirty="0"/>
              <a:t>搜索</a:t>
            </a:r>
            <a:endParaRPr lang="zh-CN" dirty="0"/>
          </a:p>
        </p:txBody>
      </p:sp>
      <p:sp>
        <p:nvSpPr>
          <p:cNvPr id="3" name="object 3"/>
          <p:cNvSpPr txBox="1"/>
          <p:nvPr/>
        </p:nvSpPr>
        <p:spPr>
          <a:xfrm>
            <a:off x="2117725" y="6214110"/>
            <a:ext cx="4311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首</a:t>
            </a:r>
            <a:r>
              <a:rPr sz="1600" spc="-5" dirty="0">
                <a:latin typeface="宋体" panose="02010600030101010101" pitchFamily="2" charset="-122"/>
                <a:cs typeface="宋体" panose="02010600030101010101" pitchFamily="2" charset="-122"/>
              </a:rPr>
              <a:t>页</a:t>
            </a:r>
            <a:endParaRPr sz="1600">
              <a:latin typeface="宋体" panose="02010600030101010101" pitchFamily="2" charset="-122"/>
              <a:cs typeface="宋体" panose="02010600030101010101" pitchFamily="2" charset="-122"/>
            </a:endParaRPr>
          </a:p>
        </p:txBody>
      </p:sp>
      <p:sp>
        <p:nvSpPr>
          <p:cNvPr id="4" name="object 4"/>
          <p:cNvSpPr txBox="1"/>
          <p:nvPr/>
        </p:nvSpPr>
        <p:spPr>
          <a:xfrm>
            <a:off x="6243954" y="5430430"/>
            <a:ext cx="405765" cy="202565"/>
          </a:xfrm>
          <a:prstGeom prst="rect">
            <a:avLst/>
          </a:prstGeom>
        </p:spPr>
        <p:txBody>
          <a:bodyPr vert="horz" wrap="square" lIns="0" tIns="0" rIns="0" bIns="0" rtlCol="0">
            <a:spAutoFit/>
          </a:bodyPr>
          <a:lstStyle/>
          <a:p>
            <a:pPr>
              <a:lnSpc>
                <a:spcPts val="1595"/>
              </a:lnSpc>
            </a:pPr>
            <a:r>
              <a:rPr sz="1600" dirty="0">
                <a:latin typeface="宋体" panose="02010600030101010101" pitchFamily="2" charset="-122"/>
                <a:cs typeface="宋体" panose="02010600030101010101" pitchFamily="2" charset="-122"/>
              </a:rPr>
              <a:t>扫</a:t>
            </a:r>
            <a:r>
              <a:rPr sz="1600" spc="-55" dirty="0">
                <a:latin typeface="宋体" panose="02010600030101010101" pitchFamily="2" charset="-122"/>
                <a:cs typeface="宋体" panose="02010600030101010101" pitchFamily="2" charset="-122"/>
              </a:rPr>
              <a:t>码</a:t>
            </a:r>
            <a:endParaRPr sz="1600">
              <a:latin typeface="宋体" panose="02010600030101010101" pitchFamily="2" charset="-122"/>
              <a:cs typeface="宋体" panose="02010600030101010101" pitchFamily="2" charset="-122"/>
            </a:endParaRPr>
          </a:p>
        </p:txBody>
      </p:sp>
      <p:sp>
        <p:nvSpPr>
          <p:cNvPr id="5" name="object 5"/>
          <p:cNvSpPr/>
          <p:nvPr/>
        </p:nvSpPr>
        <p:spPr>
          <a:xfrm>
            <a:off x="1274190" y="1524126"/>
            <a:ext cx="2118360" cy="4587240"/>
          </a:xfrm>
          <a:prstGeom prst="rect">
            <a:avLst/>
          </a:prstGeom>
          <a:blipFill>
            <a:blip r:embed="rId1" cstate="print"/>
            <a:stretch>
              <a:fillRect/>
            </a:stretch>
          </a:blipFill>
        </p:spPr>
        <p:txBody>
          <a:bodyPr wrap="square" lIns="0" tIns="0" rIns="0" bIns="0" rtlCol="0"/>
          <a:lstStyle/>
          <a:p/>
        </p:txBody>
      </p:sp>
      <p:sp>
        <p:nvSpPr>
          <p:cNvPr id="6" name="object 6"/>
          <p:cNvSpPr/>
          <p:nvPr/>
        </p:nvSpPr>
        <p:spPr>
          <a:xfrm>
            <a:off x="2533014" y="2606039"/>
            <a:ext cx="423545" cy="509270"/>
          </a:xfrm>
          <a:custGeom>
            <a:avLst/>
            <a:gdLst/>
            <a:ahLst/>
            <a:cxnLst/>
            <a:rect l="l" t="t" r="r" b="b"/>
            <a:pathLst>
              <a:path w="423544" h="509269">
                <a:moveTo>
                  <a:pt x="423545" y="509270"/>
                </a:moveTo>
                <a:lnTo>
                  <a:pt x="0" y="509270"/>
                </a:lnTo>
                <a:lnTo>
                  <a:pt x="0" y="0"/>
                </a:lnTo>
                <a:lnTo>
                  <a:pt x="423545" y="0"/>
                </a:lnTo>
                <a:lnTo>
                  <a:pt x="423545" y="6350"/>
                </a:lnTo>
                <a:lnTo>
                  <a:pt x="12700" y="6350"/>
                </a:lnTo>
                <a:lnTo>
                  <a:pt x="6350" y="12700"/>
                </a:lnTo>
                <a:lnTo>
                  <a:pt x="12700" y="12700"/>
                </a:lnTo>
                <a:lnTo>
                  <a:pt x="12700" y="496570"/>
                </a:lnTo>
                <a:lnTo>
                  <a:pt x="6350" y="496570"/>
                </a:lnTo>
                <a:lnTo>
                  <a:pt x="12700" y="502920"/>
                </a:lnTo>
                <a:lnTo>
                  <a:pt x="423545" y="502920"/>
                </a:lnTo>
                <a:lnTo>
                  <a:pt x="423545" y="509270"/>
                </a:lnTo>
                <a:close/>
              </a:path>
              <a:path w="423544" h="509269">
                <a:moveTo>
                  <a:pt x="12700" y="12700"/>
                </a:moveTo>
                <a:lnTo>
                  <a:pt x="6350" y="12700"/>
                </a:lnTo>
                <a:lnTo>
                  <a:pt x="12700" y="6350"/>
                </a:lnTo>
                <a:lnTo>
                  <a:pt x="12700" y="12700"/>
                </a:lnTo>
                <a:close/>
              </a:path>
              <a:path w="423544" h="509269">
                <a:moveTo>
                  <a:pt x="410845" y="12700"/>
                </a:moveTo>
                <a:lnTo>
                  <a:pt x="12700" y="12700"/>
                </a:lnTo>
                <a:lnTo>
                  <a:pt x="12700" y="6350"/>
                </a:lnTo>
                <a:lnTo>
                  <a:pt x="410845" y="6350"/>
                </a:lnTo>
                <a:lnTo>
                  <a:pt x="410845" y="12700"/>
                </a:lnTo>
                <a:close/>
              </a:path>
              <a:path w="423544" h="509269">
                <a:moveTo>
                  <a:pt x="410845" y="502920"/>
                </a:moveTo>
                <a:lnTo>
                  <a:pt x="410845" y="6350"/>
                </a:lnTo>
                <a:lnTo>
                  <a:pt x="417195" y="12700"/>
                </a:lnTo>
                <a:lnTo>
                  <a:pt x="423545" y="12700"/>
                </a:lnTo>
                <a:lnTo>
                  <a:pt x="423545" y="496570"/>
                </a:lnTo>
                <a:lnTo>
                  <a:pt x="417195" y="496570"/>
                </a:lnTo>
                <a:lnTo>
                  <a:pt x="410845" y="502920"/>
                </a:lnTo>
                <a:close/>
              </a:path>
              <a:path w="423544" h="509269">
                <a:moveTo>
                  <a:pt x="423545" y="12700"/>
                </a:moveTo>
                <a:lnTo>
                  <a:pt x="417195" y="12700"/>
                </a:lnTo>
                <a:lnTo>
                  <a:pt x="410845" y="6350"/>
                </a:lnTo>
                <a:lnTo>
                  <a:pt x="423545" y="6350"/>
                </a:lnTo>
                <a:lnTo>
                  <a:pt x="423545" y="12700"/>
                </a:lnTo>
                <a:close/>
              </a:path>
              <a:path w="423544" h="509269">
                <a:moveTo>
                  <a:pt x="12700" y="502920"/>
                </a:moveTo>
                <a:lnTo>
                  <a:pt x="6350" y="496570"/>
                </a:lnTo>
                <a:lnTo>
                  <a:pt x="12700" y="496570"/>
                </a:lnTo>
                <a:lnTo>
                  <a:pt x="12700" y="502920"/>
                </a:lnTo>
                <a:close/>
              </a:path>
              <a:path w="423544" h="509269">
                <a:moveTo>
                  <a:pt x="410845" y="502920"/>
                </a:moveTo>
                <a:lnTo>
                  <a:pt x="12700" y="502920"/>
                </a:lnTo>
                <a:lnTo>
                  <a:pt x="12700" y="496570"/>
                </a:lnTo>
                <a:lnTo>
                  <a:pt x="410845" y="496570"/>
                </a:lnTo>
                <a:lnTo>
                  <a:pt x="410845" y="502920"/>
                </a:lnTo>
                <a:close/>
              </a:path>
              <a:path w="423544" h="509269">
                <a:moveTo>
                  <a:pt x="423545" y="502920"/>
                </a:moveTo>
                <a:lnTo>
                  <a:pt x="410845" y="502920"/>
                </a:lnTo>
                <a:lnTo>
                  <a:pt x="417195" y="496570"/>
                </a:lnTo>
                <a:lnTo>
                  <a:pt x="423545" y="496570"/>
                </a:lnTo>
                <a:lnTo>
                  <a:pt x="423545" y="502920"/>
                </a:lnTo>
                <a:close/>
              </a:path>
            </a:pathLst>
          </a:custGeom>
          <a:solidFill>
            <a:srgbClr val="FF0000"/>
          </a:solidFill>
        </p:spPr>
        <p:txBody>
          <a:bodyPr wrap="square" lIns="0" tIns="0" rIns="0" bIns="0" rtlCol="0"/>
          <a:lstStyle/>
          <a:p/>
        </p:txBody>
      </p:sp>
      <p:sp>
        <p:nvSpPr>
          <p:cNvPr id="7" name="object 7"/>
          <p:cNvSpPr/>
          <p:nvPr/>
        </p:nvSpPr>
        <p:spPr>
          <a:xfrm>
            <a:off x="3039110" y="2534132"/>
            <a:ext cx="438150" cy="248285"/>
          </a:xfrm>
          <a:custGeom>
            <a:avLst/>
            <a:gdLst/>
            <a:ahLst/>
            <a:cxnLst/>
            <a:rect l="l" t="t" r="r" b="b"/>
            <a:pathLst>
              <a:path w="438150" h="248285">
                <a:moveTo>
                  <a:pt x="20772" y="238707"/>
                </a:moveTo>
                <a:lnTo>
                  <a:pt x="13212" y="238551"/>
                </a:lnTo>
                <a:lnTo>
                  <a:pt x="17071" y="232042"/>
                </a:lnTo>
                <a:lnTo>
                  <a:pt x="434390" y="0"/>
                </a:lnTo>
                <a:lnTo>
                  <a:pt x="438099" y="6654"/>
                </a:lnTo>
                <a:lnTo>
                  <a:pt x="20772" y="238707"/>
                </a:lnTo>
                <a:close/>
              </a:path>
              <a:path w="438150" h="248285">
                <a:moveTo>
                  <a:pt x="94729" y="247853"/>
                </a:moveTo>
                <a:lnTo>
                  <a:pt x="0" y="245897"/>
                </a:lnTo>
                <a:lnTo>
                  <a:pt x="48323" y="164401"/>
                </a:lnTo>
                <a:lnTo>
                  <a:pt x="52146" y="162572"/>
                </a:lnTo>
                <a:lnTo>
                  <a:pt x="53543" y="163068"/>
                </a:lnTo>
                <a:lnTo>
                  <a:pt x="17071" y="232042"/>
                </a:lnTo>
                <a:lnTo>
                  <a:pt x="4762" y="238887"/>
                </a:lnTo>
                <a:lnTo>
                  <a:pt x="8458" y="245554"/>
                </a:lnTo>
                <a:lnTo>
                  <a:pt x="98300" y="245554"/>
                </a:lnTo>
                <a:lnTo>
                  <a:pt x="97447" y="246786"/>
                </a:lnTo>
                <a:lnTo>
                  <a:pt x="96189" y="247586"/>
                </a:lnTo>
                <a:lnTo>
                  <a:pt x="94729" y="247853"/>
                </a:lnTo>
                <a:close/>
              </a:path>
              <a:path w="438150" h="248285">
                <a:moveTo>
                  <a:pt x="8458" y="245554"/>
                </a:moveTo>
                <a:lnTo>
                  <a:pt x="4762" y="238887"/>
                </a:lnTo>
                <a:lnTo>
                  <a:pt x="17071" y="232042"/>
                </a:lnTo>
                <a:lnTo>
                  <a:pt x="13292" y="238417"/>
                </a:lnTo>
                <a:lnTo>
                  <a:pt x="6692" y="238417"/>
                </a:lnTo>
                <a:lnTo>
                  <a:pt x="9880" y="244170"/>
                </a:lnTo>
                <a:lnTo>
                  <a:pt x="10947" y="244170"/>
                </a:lnTo>
                <a:lnTo>
                  <a:pt x="8458" y="245554"/>
                </a:lnTo>
                <a:close/>
              </a:path>
              <a:path w="438150" h="248285">
                <a:moveTo>
                  <a:pt x="9880" y="244170"/>
                </a:moveTo>
                <a:lnTo>
                  <a:pt x="6692" y="238417"/>
                </a:lnTo>
                <a:lnTo>
                  <a:pt x="13212" y="238551"/>
                </a:lnTo>
                <a:lnTo>
                  <a:pt x="9880" y="244170"/>
                </a:lnTo>
                <a:close/>
              </a:path>
              <a:path w="438150" h="248285">
                <a:moveTo>
                  <a:pt x="13212" y="238551"/>
                </a:moveTo>
                <a:lnTo>
                  <a:pt x="6692" y="238417"/>
                </a:lnTo>
                <a:lnTo>
                  <a:pt x="13292" y="238417"/>
                </a:lnTo>
                <a:lnTo>
                  <a:pt x="13212" y="238551"/>
                </a:lnTo>
                <a:close/>
              </a:path>
              <a:path w="438150" h="248285">
                <a:moveTo>
                  <a:pt x="10947" y="244170"/>
                </a:moveTo>
                <a:lnTo>
                  <a:pt x="9880" y="244170"/>
                </a:lnTo>
                <a:lnTo>
                  <a:pt x="13212" y="238551"/>
                </a:lnTo>
                <a:lnTo>
                  <a:pt x="20772" y="238707"/>
                </a:lnTo>
                <a:lnTo>
                  <a:pt x="10947" y="244170"/>
                </a:lnTo>
                <a:close/>
              </a:path>
              <a:path w="438150" h="248285">
                <a:moveTo>
                  <a:pt x="98300" y="245554"/>
                </a:moveTo>
                <a:lnTo>
                  <a:pt x="8458" y="245554"/>
                </a:lnTo>
                <a:lnTo>
                  <a:pt x="20772" y="238707"/>
                </a:lnTo>
                <a:lnTo>
                  <a:pt x="94881" y="240233"/>
                </a:lnTo>
                <a:lnTo>
                  <a:pt x="98615" y="244119"/>
                </a:lnTo>
                <a:lnTo>
                  <a:pt x="98300" y="245554"/>
                </a:lnTo>
                <a:close/>
              </a:path>
            </a:pathLst>
          </a:custGeom>
          <a:solidFill>
            <a:srgbClr val="FF0000"/>
          </a:solidFill>
        </p:spPr>
        <p:txBody>
          <a:bodyPr wrap="square" lIns="0" tIns="0" rIns="0" bIns="0" rtlCol="0"/>
          <a:lstStyle/>
          <a:p/>
        </p:txBody>
      </p:sp>
      <p:sp>
        <p:nvSpPr>
          <p:cNvPr id="8" name="object 8"/>
          <p:cNvSpPr/>
          <p:nvPr/>
        </p:nvSpPr>
        <p:spPr>
          <a:xfrm>
            <a:off x="3635349" y="3800741"/>
            <a:ext cx="847725" cy="101600"/>
          </a:xfrm>
          <a:custGeom>
            <a:avLst/>
            <a:gdLst/>
            <a:ahLst/>
            <a:cxnLst/>
            <a:rect l="l" t="t" r="r" b="b"/>
            <a:pathLst>
              <a:path w="847725" h="101600">
                <a:moveTo>
                  <a:pt x="836205" y="57467"/>
                </a:moveTo>
                <a:lnTo>
                  <a:pt x="834478" y="57467"/>
                </a:lnTo>
                <a:lnTo>
                  <a:pt x="834542" y="44767"/>
                </a:lnTo>
                <a:lnTo>
                  <a:pt x="811072" y="44661"/>
                </a:lnTo>
                <a:lnTo>
                  <a:pt x="755294" y="11785"/>
                </a:lnTo>
                <a:lnTo>
                  <a:pt x="753757" y="10528"/>
                </a:lnTo>
                <a:lnTo>
                  <a:pt x="752690" y="8851"/>
                </a:lnTo>
                <a:lnTo>
                  <a:pt x="752195" y="6921"/>
                </a:lnTo>
                <a:lnTo>
                  <a:pt x="752309" y="4940"/>
                </a:lnTo>
                <a:lnTo>
                  <a:pt x="753046" y="3098"/>
                </a:lnTo>
                <a:lnTo>
                  <a:pt x="754303" y="1562"/>
                </a:lnTo>
                <a:lnTo>
                  <a:pt x="755980" y="495"/>
                </a:lnTo>
                <a:lnTo>
                  <a:pt x="757910" y="0"/>
                </a:lnTo>
                <a:lnTo>
                  <a:pt x="759891" y="114"/>
                </a:lnTo>
                <a:lnTo>
                  <a:pt x="761733" y="850"/>
                </a:lnTo>
                <a:lnTo>
                  <a:pt x="847115" y="51168"/>
                </a:lnTo>
                <a:lnTo>
                  <a:pt x="836205" y="57467"/>
                </a:lnTo>
                <a:close/>
              </a:path>
              <a:path w="847725" h="101600">
                <a:moveTo>
                  <a:pt x="810999" y="57361"/>
                </a:moveTo>
                <a:lnTo>
                  <a:pt x="0" y="53708"/>
                </a:lnTo>
                <a:lnTo>
                  <a:pt x="50" y="41008"/>
                </a:lnTo>
                <a:lnTo>
                  <a:pt x="811072" y="44661"/>
                </a:lnTo>
                <a:lnTo>
                  <a:pt x="821922" y="51056"/>
                </a:lnTo>
                <a:lnTo>
                  <a:pt x="810999" y="57361"/>
                </a:lnTo>
                <a:close/>
              </a:path>
              <a:path w="847725" h="101600">
                <a:moveTo>
                  <a:pt x="821922" y="51056"/>
                </a:moveTo>
                <a:lnTo>
                  <a:pt x="811072" y="44661"/>
                </a:lnTo>
                <a:lnTo>
                  <a:pt x="834542" y="44767"/>
                </a:lnTo>
                <a:lnTo>
                  <a:pt x="834538" y="45618"/>
                </a:lnTo>
                <a:lnTo>
                  <a:pt x="831342" y="45618"/>
                </a:lnTo>
                <a:lnTo>
                  <a:pt x="821922" y="51056"/>
                </a:lnTo>
                <a:close/>
              </a:path>
              <a:path w="847725" h="101600">
                <a:moveTo>
                  <a:pt x="831291" y="56578"/>
                </a:moveTo>
                <a:lnTo>
                  <a:pt x="821922" y="51056"/>
                </a:lnTo>
                <a:lnTo>
                  <a:pt x="831342" y="45618"/>
                </a:lnTo>
                <a:lnTo>
                  <a:pt x="831291" y="56578"/>
                </a:lnTo>
                <a:close/>
              </a:path>
              <a:path w="847725" h="101600">
                <a:moveTo>
                  <a:pt x="834483" y="56578"/>
                </a:moveTo>
                <a:lnTo>
                  <a:pt x="831291" y="56578"/>
                </a:lnTo>
                <a:lnTo>
                  <a:pt x="831342" y="45618"/>
                </a:lnTo>
                <a:lnTo>
                  <a:pt x="834538" y="45618"/>
                </a:lnTo>
                <a:lnTo>
                  <a:pt x="834483" y="56578"/>
                </a:lnTo>
                <a:close/>
              </a:path>
              <a:path w="847725" h="101600">
                <a:moveTo>
                  <a:pt x="834478" y="57467"/>
                </a:moveTo>
                <a:lnTo>
                  <a:pt x="810999" y="57361"/>
                </a:lnTo>
                <a:lnTo>
                  <a:pt x="821922" y="51056"/>
                </a:lnTo>
                <a:lnTo>
                  <a:pt x="831291" y="56578"/>
                </a:lnTo>
                <a:lnTo>
                  <a:pt x="834483" y="56578"/>
                </a:lnTo>
                <a:lnTo>
                  <a:pt x="834478" y="57467"/>
                </a:lnTo>
                <a:close/>
              </a:path>
              <a:path w="847725" h="101600">
                <a:moveTo>
                  <a:pt x="757453" y="101536"/>
                </a:moveTo>
                <a:lnTo>
                  <a:pt x="751801" y="94551"/>
                </a:lnTo>
                <a:lnTo>
                  <a:pt x="752309" y="92633"/>
                </a:lnTo>
                <a:lnTo>
                  <a:pt x="753389" y="90970"/>
                </a:lnTo>
                <a:lnTo>
                  <a:pt x="754938" y="89725"/>
                </a:lnTo>
                <a:lnTo>
                  <a:pt x="810999" y="57361"/>
                </a:lnTo>
                <a:lnTo>
                  <a:pt x="836205" y="57467"/>
                </a:lnTo>
                <a:lnTo>
                  <a:pt x="761288" y="100723"/>
                </a:lnTo>
                <a:lnTo>
                  <a:pt x="759434" y="101434"/>
                </a:lnTo>
                <a:lnTo>
                  <a:pt x="757453" y="101536"/>
                </a:lnTo>
                <a:close/>
              </a:path>
            </a:pathLst>
          </a:custGeom>
          <a:solidFill>
            <a:srgbClr val="FFC000"/>
          </a:solidFill>
        </p:spPr>
        <p:txBody>
          <a:bodyPr wrap="square" lIns="0" tIns="0" rIns="0" bIns="0" rtlCol="0"/>
          <a:lstStyle/>
          <a:p/>
        </p:txBody>
      </p:sp>
      <p:sp>
        <p:nvSpPr>
          <p:cNvPr id="9" name="object 9"/>
          <p:cNvSpPr txBox="1"/>
          <p:nvPr/>
        </p:nvSpPr>
        <p:spPr>
          <a:xfrm>
            <a:off x="3585845" y="2328545"/>
            <a:ext cx="737235" cy="240029"/>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0000"/>
                </a:solidFill>
                <a:latin typeface="宋体" panose="02010600030101010101" pitchFamily="2" charset="-122"/>
                <a:cs typeface="宋体" panose="02010600030101010101" pitchFamily="2" charset="-122"/>
              </a:rPr>
              <a:t>阿里拍</a:t>
            </a:r>
            <a:r>
              <a:rPr sz="1400" spc="5" dirty="0">
                <a:solidFill>
                  <a:srgbClr val="FF0000"/>
                </a:solidFill>
                <a:latin typeface="宋体" panose="02010600030101010101" pitchFamily="2" charset="-122"/>
                <a:cs typeface="宋体" panose="02010600030101010101" pitchFamily="2" charset="-122"/>
              </a:rPr>
              <a:t>卖</a:t>
            </a:r>
            <a:endParaRPr sz="1400">
              <a:latin typeface="宋体" panose="02010600030101010101" pitchFamily="2" charset="-122"/>
              <a:cs typeface="宋体" panose="02010600030101010101" pitchFamily="2" charset="-122"/>
            </a:endParaRPr>
          </a:p>
        </p:txBody>
      </p:sp>
      <p:sp>
        <p:nvSpPr>
          <p:cNvPr id="10" name="object 10"/>
          <p:cNvSpPr/>
          <p:nvPr/>
        </p:nvSpPr>
        <p:spPr>
          <a:xfrm>
            <a:off x="7143089" y="3804551"/>
            <a:ext cx="847725" cy="101600"/>
          </a:xfrm>
          <a:custGeom>
            <a:avLst/>
            <a:gdLst/>
            <a:ahLst/>
            <a:cxnLst/>
            <a:rect l="l" t="t" r="r" b="b"/>
            <a:pathLst>
              <a:path w="847725" h="101600">
                <a:moveTo>
                  <a:pt x="836205" y="57467"/>
                </a:moveTo>
                <a:lnTo>
                  <a:pt x="834478" y="57467"/>
                </a:lnTo>
                <a:lnTo>
                  <a:pt x="834542" y="44767"/>
                </a:lnTo>
                <a:lnTo>
                  <a:pt x="811072" y="44661"/>
                </a:lnTo>
                <a:lnTo>
                  <a:pt x="755294" y="11785"/>
                </a:lnTo>
                <a:lnTo>
                  <a:pt x="753757" y="10528"/>
                </a:lnTo>
                <a:lnTo>
                  <a:pt x="752690" y="8851"/>
                </a:lnTo>
                <a:lnTo>
                  <a:pt x="752195" y="6921"/>
                </a:lnTo>
                <a:lnTo>
                  <a:pt x="752309" y="4940"/>
                </a:lnTo>
                <a:lnTo>
                  <a:pt x="753046" y="3098"/>
                </a:lnTo>
                <a:lnTo>
                  <a:pt x="754303" y="1562"/>
                </a:lnTo>
                <a:lnTo>
                  <a:pt x="755980" y="495"/>
                </a:lnTo>
                <a:lnTo>
                  <a:pt x="757910" y="0"/>
                </a:lnTo>
                <a:lnTo>
                  <a:pt x="759891" y="114"/>
                </a:lnTo>
                <a:lnTo>
                  <a:pt x="761733" y="850"/>
                </a:lnTo>
                <a:lnTo>
                  <a:pt x="847115" y="51168"/>
                </a:lnTo>
                <a:lnTo>
                  <a:pt x="836205" y="57467"/>
                </a:lnTo>
                <a:close/>
              </a:path>
              <a:path w="847725" h="101600">
                <a:moveTo>
                  <a:pt x="810999" y="57361"/>
                </a:moveTo>
                <a:lnTo>
                  <a:pt x="0" y="53708"/>
                </a:lnTo>
                <a:lnTo>
                  <a:pt x="50" y="41008"/>
                </a:lnTo>
                <a:lnTo>
                  <a:pt x="811072" y="44661"/>
                </a:lnTo>
                <a:lnTo>
                  <a:pt x="821922" y="51056"/>
                </a:lnTo>
                <a:lnTo>
                  <a:pt x="810999" y="57361"/>
                </a:lnTo>
                <a:close/>
              </a:path>
              <a:path w="847725" h="101600">
                <a:moveTo>
                  <a:pt x="821922" y="51056"/>
                </a:moveTo>
                <a:lnTo>
                  <a:pt x="811072" y="44661"/>
                </a:lnTo>
                <a:lnTo>
                  <a:pt x="834542" y="44767"/>
                </a:lnTo>
                <a:lnTo>
                  <a:pt x="834538" y="45618"/>
                </a:lnTo>
                <a:lnTo>
                  <a:pt x="831342" y="45618"/>
                </a:lnTo>
                <a:lnTo>
                  <a:pt x="821922" y="51056"/>
                </a:lnTo>
                <a:close/>
              </a:path>
              <a:path w="847725" h="101600">
                <a:moveTo>
                  <a:pt x="831291" y="56578"/>
                </a:moveTo>
                <a:lnTo>
                  <a:pt x="821922" y="51056"/>
                </a:lnTo>
                <a:lnTo>
                  <a:pt x="831342" y="45618"/>
                </a:lnTo>
                <a:lnTo>
                  <a:pt x="831291" y="56578"/>
                </a:lnTo>
                <a:close/>
              </a:path>
              <a:path w="847725" h="101600">
                <a:moveTo>
                  <a:pt x="834483" y="56578"/>
                </a:moveTo>
                <a:lnTo>
                  <a:pt x="831291" y="56578"/>
                </a:lnTo>
                <a:lnTo>
                  <a:pt x="831342" y="45618"/>
                </a:lnTo>
                <a:lnTo>
                  <a:pt x="834538" y="45618"/>
                </a:lnTo>
                <a:lnTo>
                  <a:pt x="834483" y="56578"/>
                </a:lnTo>
                <a:close/>
              </a:path>
              <a:path w="847725" h="101600">
                <a:moveTo>
                  <a:pt x="834478" y="57467"/>
                </a:moveTo>
                <a:lnTo>
                  <a:pt x="810999" y="57361"/>
                </a:lnTo>
                <a:lnTo>
                  <a:pt x="821922" y="51056"/>
                </a:lnTo>
                <a:lnTo>
                  <a:pt x="831291" y="56578"/>
                </a:lnTo>
                <a:lnTo>
                  <a:pt x="834483" y="56578"/>
                </a:lnTo>
                <a:lnTo>
                  <a:pt x="834478" y="57467"/>
                </a:lnTo>
                <a:close/>
              </a:path>
              <a:path w="847725" h="101600">
                <a:moveTo>
                  <a:pt x="757453" y="101536"/>
                </a:moveTo>
                <a:lnTo>
                  <a:pt x="751801" y="94551"/>
                </a:lnTo>
                <a:lnTo>
                  <a:pt x="752309" y="92633"/>
                </a:lnTo>
                <a:lnTo>
                  <a:pt x="753389" y="90970"/>
                </a:lnTo>
                <a:lnTo>
                  <a:pt x="754938" y="89725"/>
                </a:lnTo>
                <a:lnTo>
                  <a:pt x="810999" y="57361"/>
                </a:lnTo>
                <a:lnTo>
                  <a:pt x="836205" y="57467"/>
                </a:lnTo>
                <a:lnTo>
                  <a:pt x="761288" y="100723"/>
                </a:lnTo>
                <a:lnTo>
                  <a:pt x="759434" y="101434"/>
                </a:lnTo>
                <a:lnTo>
                  <a:pt x="757453" y="101536"/>
                </a:lnTo>
                <a:close/>
              </a:path>
            </a:pathLst>
          </a:custGeom>
          <a:solidFill>
            <a:srgbClr val="FFC000"/>
          </a:solidFill>
        </p:spPr>
        <p:txBody>
          <a:bodyPr wrap="square" lIns="0" tIns="0" rIns="0" bIns="0" rtlCol="0"/>
          <a:lstStyle/>
          <a:p/>
        </p:txBody>
      </p:sp>
      <p:sp>
        <p:nvSpPr>
          <p:cNvPr id="11" name="object 11"/>
          <p:cNvSpPr txBox="1"/>
          <p:nvPr/>
        </p:nvSpPr>
        <p:spPr>
          <a:xfrm>
            <a:off x="8610599" y="6214110"/>
            <a:ext cx="12439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搜索结果页</a:t>
            </a:r>
            <a:r>
              <a:rPr sz="1600" spc="-5" dirty="0">
                <a:latin typeface="宋体" panose="02010600030101010101" pitchFamily="2" charset="-122"/>
                <a:cs typeface="宋体" panose="02010600030101010101" pitchFamily="2" charset="-122"/>
              </a:rPr>
              <a:t>面</a:t>
            </a:r>
            <a:endParaRPr sz="1600">
              <a:latin typeface="宋体" panose="02010600030101010101" pitchFamily="2" charset="-122"/>
              <a:cs typeface="宋体" panose="02010600030101010101" pitchFamily="2" charset="-122"/>
            </a:endParaRPr>
          </a:p>
        </p:txBody>
      </p:sp>
      <p:sp>
        <p:nvSpPr>
          <p:cNvPr id="12" name="object 12"/>
          <p:cNvSpPr/>
          <p:nvPr/>
        </p:nvSpPr>
        <p:spPr>
          <a:xfrm>
            <a:off x="4724527" y="1524126"/>
            <a:ext cx="2119883" cy="4549493"/>
          </a:xfrm>
          <a:prstGeom prst="rect">
            <a:avLst/>
          </a:prstGeom>
          <a:blipFill>
            <a:blip r:embed="rId2" cstate="print"/>
            <a:stretch>
              <a:fillRect/>
            </a:stretch>
          </a:blipFill>
        </p:spPr>
        <p:txBody>
          <a:bodyPr wrap="square" lIns="0" tIns="0" rIns="0" bIns="0" rtlCol="0"/>
          <a:lstStyle/>
          <a:p/>
        </p:txBody>
      </p:sp>
      <p:sp>
        <p:nvSpPr>
          <p:cNvPr id="13" name="object 13"/>
          <p:cNvSpPr txBox="1"/>
          <p:nvPr/>
        </p:nvSpPr>
        <p:spPr>
          <a:xfrm>
            <a:off x="5161915" y="6214110"/>
            <a:ext cx="12439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阿里拍卖首</a:t>
            </a:r>
            <a:r>
              <a:rPr sz="1600" spc="-5" dirty="0">
                <a:latin typeface="宋体" panose="02010600030101010101" pitchFamily="2" charset="-122"/>
                <a:cs typeface="宋体" panose="02010600030101010101" pitchFamily="2" charset="-122"/>
              </a:rPr>
              <a:t>页</a:t>
            </a:r>
            <a:endParaRPr sz="1600">
              <a:latin typeface="宋体" panose="02010600030101010101" pitchFamily="2" charset="-122"/>
              <a:cs typeface="宋体" panose="02010600030101010101" pitchFamily="2" charset="-122"/>
            </a:endParaRPr>
          </a:p>
        </p:txBody>
      </p:sp>
      <p:sp>
        <p:nvSpPr>
          <p:cNvPr id="14" name="object 14"/>
          <p:cNvSpPr/>
          <p:nvPr/>
        </p:nvSpPr>
        <p:spPr>
          <a:xfrm>
            <a:off x="4154716" y="1672526"/>
            <a:ext cx="478155" cy="296545"/>
          </a:xfrm>
          <a:custGeom>
            <a:avLst/>
            <a:gdLst/>
            <a:ahLst/>
            <a:cxnLst/>
            <a:rect l="l" t="t" r="r" b="b"/>
            <a:pathLst>
              <a:path w="478154" h="296544">
                <a:moveTo>
                  <a:pt x="464727" y="288046"/>
                </a:moveTo>
                <a:lnTo>
                  <a:pt x="457184" y="287868"/>
                </a:lnTo>
                <a:lnTo>
                  <a:pt x="0" y="6477"/>
                </a:lnTo>
                <a:lnTo>
                  <a:pt x="3987" y="0"/>
                </a:lnTo>
                <a:lnTo>
                  <a:pt x="461157" y="281370"/>
                </a:lnTo>
                <a:lnTo>
                  <a:pt x="464727" y="288046"/>
                </a:lnTo>
                <a:close/>
              </a:path>
              <a:path w="478154" h="296544">
                <a:moveTo>
                  <a:pt x="477221" y="295249"/>
                </a:moveTo>
                <a:lnTo>
                  <a:pt x="469176" y="295249"/>
                </a:lnTo>
                <a:lnTo>
                  <a:pt x="473163" y="288759"/>
                </a:lnTo>
                <a:lnTo>
                  <a:pt x="461157" y="281370"/>
                </a:lnTo>
                <a:lnTo>
                  <a:pt x="426212" y="216014"/>
                </a:lnTo>
                <a:lnTo>
                  <a:pt x="425780" y="214591"/>
                </a:lnTo>
                <a:lnTo>
                  <a:pt x="425932" y="213106"/>
                </a:lnTo>
                <a:lnTo>
                  <a:pt x="426631" y="211797"/>
                </a:lnTo>
                <a:lnTo>
                  <a:pt x="427774" y="210858"/>
                </a:lnTo>
                <a:lnTo>
                  <a:pt x="429196" y="210426"/>
                </a:lnTo>
                <a:lnTo>
                  <a:pt x="430682" y="210566"/>
                </a:lnTo>
                <a:lnTo>
                  <a:pt x="431990" y="211264"/>
                </a:lnTo>
                <a:lnTo>
                  <a:pt x="432930" y="212420"/>
                </a:lnTo>
                <a:lnTo>
                  <a:pt x="477221" y="295249"/>
                </a:lnTo>
                <a:close/>
              </a:path>
              <a:path w="478154" h="296544">
                <a:moveTo>
                  <a:pt x="470065" y="293801"/>
                </a:moveTo>
                <a:lnTo>
                  <a:pt x="467804" y="293801"/>
                </a:lnTo>
                <a:lnTo>
                  <a:pt x="471258" y="288201"/>
                </a:lnTo>
                <a:lnTo>
                  <a:pt x="464727" y="288046"/>
                </a:lnTo>
                <a:lnTo>
                  <a:pt x="461157" y="281370"/>
                </a:lnTo>
                <a:lnTo>
                  <a:pt x="473163" y="288759"/>
                </a:lnTo>
                <a:lnTo>
                  <a:pt x="470065" y="293801"/>
                </a:lnTo>
                <a:close/>
              </a:path>
              <a:path w="478154" h="296544">
                <a:moveTo>
                  <a:pt x="477608" y="295973"/>
                </a:moveTo>
                <a:lnTo>
                  <a:pt x="382892" y="293738"/>
                </a:lnTo>
                <a:lnTo>
                  <a:pt x="379171" y="289839"/>
                </a:lnTo>
                <a:lnTo>
                  <a:pt x="379488" y="288378"/>
                </a:lnTo>
                <a:lnTo>
                  <a:pt x="380352" y="287172"/>
                </a:lnTo>
                <a:lnTo>
                  <a:pt x="381596" y="286372"/>
                </a:lnTo>
                <a:lnTo>
                  <a:pt x="383070" y="286118"/>
                </a:lnTo>
                <a:lnTo>
                  <a:pt x="457184" y="287868"/>
                </a:lnTo>
                <a:lnTo>
                  <a:pt x="469176" y="295249"/>
                </a:lnTo>
                <a:lnTo>
                  <a:pt x="477221" y="295249"/>
                </a:lnTo>
                <a:lnTo>
                  <a:pt x="477608" y="295973"/>
                </a:lnTo>
                <a:close/>
              </a:path>
              <a:path w="478154" h="296544">
                <a:moveTo>
                  <a:pt x="469176" y="295249"/>
                </a:moveTo>
                <a:lnTo>
                  <a:pt x="457184" y="287868"/>
                </a:lnTo>
                <a:lnTo>
                  <a:pt x="464727" y="288046"/>
                </a:lnTo>
                <a:lnTo>
                  <a:pt x="467804" y="293801"/>
                </a:lnTo>
                <a:lnTo>
                  <a:pt x="470065" y="293801"/>
                </a:lnTo>
                <a:lnTo>
                  <a:pt x="469176" y="295249"/>
                </a:lnTo>
                <a:close/>
              </a:path>
              <a:path w="478154" h="296544">
                <a:moveTo>
                  <a:pt x="467804" y="293801"/>
                </a:moveTo>
                <a:lnTo>
                  <a:pt x="464727" y="288046"/>
                </a:lnTo>
                <a:lnTo>
                  <a:pt x="471258" y="288201"/>
                </a:lnTo>
                <a:lnTo>
                  <a:pt x="467804" y="293801"/>
                </a:lnTo>
                <a:close/>
              </a:path>
            </a:pathLst>
          </a:custGeom>
          <a:solidFill>
            <a:srgbClr val="FF0000"/>
          </a:solidFill>
        </p:spPr>
        <p:txBody>
          <a:bodyPr wrap="square" lIns="0" tIns="0" rIns="0" bIns="0" rtlCol="0"/>
          <a:lstStyle/>
          <a:p/>
        </p:txBody>
      </p:sp>
      <p:sp>
        <p:nvSpPr>
          <p:cNvPr id="15" name="object 15"/>
          <p:cNvSpPr txBox="1"/>
          <p:nvPr/>
        </p:nvSpPr>
        <p:spPr>
          <a:xfrm>
            <a:off x="3868420" y="1391920"/>
            <a:ext cx="381635" cy="240029"/>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0000"/>
                </a:solidFill>
                <a:latin typeface="宋体" panose="02010600030101010101" pitchFamily="2" charset="-122"/>
                <a:cs typeface="宋体" panose="02010600030101010101" pitchFamily="2" charset="-122"/>
              </a:rPr>
              <a:t>搜</a:t>
            </a:r>
            <a:r>
              <a:rPr sz="1400" spc="5" dirty="0">
                <a:solidFill>
                  <a:srgbClr val="FF0000"/>
                </a:solidFill>
                <a:latin typeface="宋体" panose="02010600030101010101" pitchFamily="2" charset="-122"/>
                <a:cs typeface="宋体" panose="02010600030101010101" pitchFamily="2" charset="-122"/>
              </a:rPr>
              <a:t>索</a:t>
            </a:r>
            <a:endParaRPr sz="1400">
              <a:latin typeface="宋体" panose="02010600030101010101" pitchFamily="2" charset="-122"/>
              <a:cs typeface="宋体" panose="02010600030101010101" pitchFamily="2" charset="-122"/>
            </a:endParaRPr>
          </a:p>
        </p:txBody>
      </p:sp>
      <p:sp>
        <p:nvSpPr>
          <p:cNvPr id="16" name="object 16"/>
          <p:cNvSpPr/>
          <p:nvPr/>
        </p:nvSpPr>
        <p:spPr>
          <a:xfrm>
            <a:off x="4626609" y="1962149"/>
            <a:ext cx="1778635" cy="349885"/>
          </a:xfrm>
          <a:custGeom>
            <a:avLst/>
            <a:gdLst/>
            <a:ahLst/>
            <a:cxnLst/>
            <a:rect l="l" t="t" r="r" b="b"/>
            <a:pathLst>
              <a:path w="1778635" h="349885">
                <a:moveTo>
                  <a:pt x="1778635" y="349885"/>
                </a:moveTo>
                <a:lnTo>
                  <a:pt x="0" y="349885"/>
                </a:lnTo>
                <a:lnTo>
                  <a:pt x="0" y="0"/>
                </a:lnTo>
                <a:lnTo>
                  <a:pt x="1778635" y="0"/>
                </a:lnTo>
                <a:lnTo>
                  <a:pt x="1778635" y="6350"/>
                </a:lnTo>
                <a:lnTo>
                  <a:pt x="12700" y="6350"/>
                </a:lnTo>
                <a:lnTo>
                  <a:pt x="6350" y="12700"/>
                </a:lnTo>
                <a:lnTo>
                  <a:pt x="12700" y="12700"/>
                </a:lnTo>
                <a:lnTo>
                  <a:pt x="12700" y="337185"/>
                </a:lnTo>
                <a:lnTo>
                  <a:pt x="6350" y="337185"/>
                </a:lnTo>
                <a:lnTo>
                  <a:pt x="12700" y="343535"/>
                </a:lnTo>
                <a:lnTo>
                  <a:pt x="1778635" y="343535"/>
                </a:lnTo>
                <a:lnTo>
                  <a:pt x="1778635" y="349885"/>
                </a:lnTo>
                <a:close/>
              </a:path>
              <a:path w="1778635" h="349885">
                <a:moveTo>
                  <a:pt x="12700" y="12700"/>
                </a:moveTo>
                <a:lnTo>
                  <a:pt x="6350" y="12700"/>
                </a:lnTo>
                <a:lnTo>
                  <a:pt x="12700" y="6350"/>
                </a:lnTo>
                <a:lnTo>
                  <a:pt x="12700" y="12700"/>
                </a:lnTo>
                <a:close/>
              </a:path>
              <a:path w="1778635" h="349885">
                <a:moveTo>
                  <a:pt x="1765935" y="12700"/>
                </a:moveTo>
                <a:lnTo>
                  <a:pt x="12700" y="12700"/>
                </a:lnTo>
                <a:lnTo>
                  <a:pt x="12700" y="6350"/>
                </a:lnTo>
                <a:lnTo>
                  <a:pt x="1765935" y="6350"/>
                </a:lnTo>
                <a:lnTo>
                  <a:pt x="1765935" y="12700"/>
                </a:lnTo>
                <a:close/>
              </a:path>
              <a:path w="1778635" h="349885">
                <a:moveTo>
                  <a:pt x="1765935" y="343535"/>
                </a:moveTo>
                <a:lnTo>
                  <a:pt x="1765935" y="6350"/>
                </a:lnTo>
                <a:lnTo>
                  <a:pt x="1772285" y="12700"/>
                </a:lnTo>
                <a:lnTo>
                  <a:pt x="1778635" y="12700"/>
                </a:lnTo>
                <a:lnTo>
                  <a:pt x="1778635" y="337185"/>
                </a:lnTo>
                <a:lnTo>
                  <a:pt x="1772285" y="337185"/>
                </a:lnTo>
                <a:lnTo>
                  <a:pt x="1765935" y="343535"/>
                </a:lnTo>
                <a:close/>
              </a:path>
              <a:path w="1778635" h="349885">
                <a:moveTo>
                  <a:pt x="1778635" y="12700"/>
                </a:moveTo>
                <a:lnTo>
                  <a:pt x="1772285" y="12700"/>
                </a:lnTo>
                <a:lnTo>
                  <a:pt x="1765935" y="6350"/>
                </a:lnTo>
                <a:lnTo>
                  <a:pt x="1778635" y="6350"/>
                </a:lnTo>
                <a:lnTo>
                  <a:pt x="1778635" y="12700"/>
                </a:lnTo>
                <a:close/>
              </a:path>
              <a:path w="1778635" h="349885">
                <a:moveTo>
                  <a:pt x="12700" y="343535"/>
                </a:moveTo>
                <a:lnTo>
                  <a:pt x="6350" y="337185"/>
                </a:lnTo>
                <a:lnTo>
                  <a:pt x="12700" y="337185"/>
                </a:lnTo>
                <a:lnTo>
                  <a:pt x="12700" y="343535"/>
                </a:lnTo>
                <a:close/>
              </a:path>
              <a:path w="1778635" h="349885">
                <a:moveTo>
                  <a:pt x="1765935" y="343535"/>
                </a:moveTo>
                <a:lnTo>
                  <a:pt x="12700" y="343535"/>
                </a:lnTo>
                <a:lnTo>
                  <a:pt x="12700" y="337185"/>
                </a:lnTo>
                <a:lnTo>
                  <a:pt x="1765935" y="337185"/>
                </a:lnTo>
                <a:lnTo>
                  <a:pt x="1765935" y="343535"/>
                </a:lnTo>
                <a:close/>
              </a:path>
              <a:path w="1778635" h="349885">
                <a:moveTo>
                  <a:pt x="1778635" y="343535"/>
                </a:moveTo>
                <a:lnTo>
                  <a:pt x="1765935" y="343535"/>
                </a:lnTo>
                <a:lnTo>
                  <a:pt x="1772285" y="337185"/>
                </a:lnTo>
                <a:lnTo>
                  <a:pt x="1778635" y="337185"/>
                </a:lnTo>
                <a:lnTo>
                  <a:pt x="1778635" y="343535"/>
                </a:lnTo>
                <a:close/>
              </a:path>
            </a:pathLst>
          </a:custGeom>
          <a:solidFill>
            <a:srgbClr val="2D75B6"/>
          </a:solidFill>
        </p:spPr>
        <p:txBody>
          <a:bodyPr wrap="square" lIns="0" tIns="0" rIns="0" bIns="0" rtlCol="0"/>
          <a:lstStyle/>
          <a:p/>
        </p:txBody>
      </p:sp>
      <p:sp>
        <p:nvSpPr>
          <p:cNvPr id="22" name="object 14"/>
          <p:cNvSpPr/>
          <p:nvPr/>
        </p:nvSpPr>
        <p:spPr>
          <a:xfrm flipH="1" flipV="1">
            <a:off x="10172065" y="2209800"/>
            <a:ext cx="419100" cy="297815"/>
          </a:xfrm>
          <a:custGeom>
            <a:avLst/>
            <a:gdLst/>
            <a:ahLst/>
            <a:cxnLst/>
            <a:rect l="l" t="t" r="r" b="b"/>
            <a:pathLst>
              <a:path w="478154" h="296544">
                <a:moveTo>
                  <a:pt x="464727" y="288046"/>
                </a:moveTo>
                <a:lnTo>
                  <a:pt x="457184" y="287868"/>
                </a:lnTo>
                <a:lnTo>
                  <a:pt x="0" y="6477"/>
                </a:lnTo>
                <a:lnTo>
                  <a:pt x="3987" y="0"/>
                </a:lnTo>
                <a:lnTo>
                  <a:pt x="461157" y="281370"/>
                </a:lnTo>
                <a:lnTo>
                  <a:pt x="464727" y="288046"/>
                </a:lnTo>
                <a:close/>
              </a:path>
              <a:path w="478154" h="296544">
                <a:moveTo>
                  <a:pt x="477221" y="295249"/>
                </a:moveTo>
                <a:lnTo>
                  <a:pt x="469176" y="295249"/>
                </a:lnTo>
                <a:lnTo>
                  <a:pt x="473163" y="288759"/>
                </a:lnTo>
                <a:lnTo>
                  <a:pt x="461157" y="281370"/>
                </a:lnTo>
                <a:lnTo>
                  <a:pt x="426212" y="216014"/>
                </a:lnTo>
                <a:lnTo>
                  <a:pt x="425780" y="214591"/>
                </a:lnTo>
                <a:lnTo>
                  <a:pt x="425932" y="213106"/>
                </a:lnTo>
                <a:lnTo>
                  <a:pt x="426631" y="211797"/>
                </a:lnTo>
                <a:lnTo>
                  <a:pt x="427774" y="210858"/>
                </a:lnTo>
                <a:lnTo>
                  <a:pt x="429196" y="210426"/>
                </a:lnTo>
                <a:lnTo>
                  <a:pt x="430682" y="210566"/>
                </a:lnTo>
                <a:lnTo>
                  <a:pt x="431990" y="211264"/>
                </a:lnTo>
                <a:lnTo>
                  <a:pt x="432930" y="212420"/>
                </a:lnTo>
                <a:lnTo>
                  <a:pt x="477221" y="295249"/>
                </a:lnTo>
                <a:close/>
              </a:path>
              <a:path w="478154" h="296544">
                <a:moveTo>
                  <a:pt x="470065" y="293801"/>
                </a:moveTo>
                <a:lnTo>
                  <a:pt x="467804" y="293801"/>
                </a:lnTo>
                <a:lnTo>
                  <a:pt x="471258" y="288201"/>
                </a:lnTo>
                <a:lnTo>
                  <a:pt x="464727" y="288046"/>
                </a:lnTo>
                <a:lnTo>
                  <a:pt x="461157" y="281370"/>
                </a:lnTo>
                <a:lnTo>
                  <a:pt x="473163" y="288759"/>
                </a:lnTo>
                <a:lnTo>
                  <a:pt x="470065" y="293801"/>
                </a:lnTo>
                <a:close/>
              </a:path>
              <a:path w="478154" h="296544">
                <a:moveTo>
                  <a:pt x="477608" y="295973"/>
                </a:moveTo>
                <a:lnTo>
                  <a:pt x="382892" y="293738"/>
                </a:lnTo>
                <a:lnTo>
                  <a:pt x="379171" y="289839"/>
                </a:lnTo>
                <a:lnTo>
                  <a:pt x="379488" y="288378"/>
                </a:lnTo>
                <a:lnTo>
                  <a:pt x="380352" y="287172"/>
                </a:lnTo>
                <a:lnTo>
                  <a:pt x="381596" y="286372"/>
                </a:lnTo>
                <a:lnTo>
                  <a:pt x="383070" y="286118"/>
                </a:lnTo>
                <a:lnTo>
                  <a:pt x="457184" y="287868"/>
                </a:lnTo>
                <a:lnTo>
                  <a:pt x="469176" y="295249"/>
                </a:lnTo>
                <a:lnTo>
                  <a:pt x="477221" y="295249"/>
                </a:lnTo>
                <a:lnTo>
                  <a:pt x="477608" y="295973"/>
                </a:lnTo>
                <a:close/>
              </a:path>
              <a:path w="478154" h="296544">
                <a:moveTo>
                  <a:pt x="469176" y="295249"/>
                </a:moveTo>
                <a:lnTo>
                  <a:pt x="457184" y="287868"/>
                </a:lnTo>
                <a:lnTo>
                  <a:pt x="464727" y="288046"/>
                </a:lnTo>
                <a:lnTo>
                  <a:pt x="467804" y="293801"/>
                </a:lnTo>
                <a:lnTo>
                  <a:pt x="470065" y="293801"/>
                </a:lnTo>
                <a:lnTo>
                  <a:pt x="469176" y="295249"/>
                </a:lnTo>
                <a:close/>
              </a:path>
              <a:path w="478154" h="296544">
                <a:moveTo>
                  <a:pt x="467804" y="293801"/>
                </a:moveTo>
                <a:lnTo>
                  <a:pt x="464727" y="288046"/>
                </a:lnTo>
                <a:lnTo>
                  <a:pt x="471258" y="288201"/>
                </a:lnTo>
                <a:lnTo>
                  <a:pt x="467804" y="293801"/>
                </a:lnTo>
                <a:close/>
              </a:path>
            </a:pathLst>
          </a:custGeom>
          <a:solidFill>
            <a:srgbClr val="FF0000"/>
          </a:solidFill>
        </p:spPr>
        <p:txBody>
          <a:bodyPr wrap="square" lIns="0" tIns="0" rIns="0" bIns="0" rtlCol="0"/>
          <a:p/>
        </p:txBody>
      </p:sp>
      <p:sp>
        <p:nvSpPr>
          <p:cNvPr id="23" name="object 15"/>
          <p:cNvSpPr txBox="1"/>
          <p:nvPr/>
        </p:nvSpPr>
        <p:spPr>
          <a:xfrm>
            <a:off x="10591165" y="2590800"/>
            <a:ext cx="931545" cy="443865"/>
          </a:xfrm>
          <a:prstGeom prst="rect">
            <a:avLst/>
          </a:prstGeom>
        </p:spPr>
        <p:txBody>
          <a:bodyPr vert="horz" wrap="square" lIns="0" tIns="13335" rIns="0" bIns="0" rtlCol="0">
            <a:spAutoFit/>
          </a:bodyPr>
          <a:p>
            <a:pPr marL="12700">
              <a:lnSpc>
                <a:spcPct val="100000"/>
              </a:lnSpc>
              <a:spcBef>
                <a:spcPts val="105"/>
              </a:spcBef>
            </a:pPr>
            <a:r>
              <a:rPr lang="zh-CN" sz="1400" dirty="0">
                <a:solidFill>
                  <a:srgbClr val="FF0000"/>
                </a:solidFill>
                <a:latin typeface="宋体" panose="02010600030101010101" pitchFamily="2" charset="-122"/>
                <a:cs typeface="宋体" panose="02010600030101010101" pitchFamily="2" charset="-122"/>
              </a:rPr>
              <a:t>进入发布方主</a:t>
            </a:r>
            <a:r>
              <a:rPr lang="zh-CN" sz="1400" dirty="0">
                <a:solidFill>
                  <a:srgbClr val="FF0000"/>
                </a:solidFill>
                <a:latin typeface="宋体" panose="02010600030101010101" pitchFamily="2" charset="-122"/>
                <a:cs typeface="宋体" panose="02010600030101010101" pitchFamily="2" charset="-122"/>
              </a:rPr>
              <a:t>页</a:t>
            </a:r>
            <a:endParaRPr lang="zh-CN" sz="1400" dirty="0">
              <a:solidFill>
                <a:srgbClr val="FF0000"/>
              </a:solidFill>
              <a:latin typeface="宋体" panose="02010600030101010101" pitchFamily="2" charset="-122"/>
              <a:cs typeface="宋体" panose="02010600030101010101" pitchFamily="2" charset="-122"/>
            </a:endParaRPr>
          </a:p>
        </p:txBody>
      </p:sp>
      <p:pic>
        <p:nvPicPr>
          <p:cNvPr id="18" name="图片 17" descr="270c6486ebf85f27a590c3a56c29738"/>
          <p:cNvPicPr>
            <a:picLocks noChangeAspect="1"/>
          </p:cNvPicPr>
          <p:nvPr/>
        </p:nvPicPr>
        <p:blipFill>
          <a:blip r:embed="rId3"/>
          <a:stretch>
            <a:fillRect/>
          </a:stretch>
        </p:blipFill>
        <p:spPr>
          <a:xfrm>
            <a:off x="8141335" y="1452245"/>
            <a:ext cx="2030730" cy="418084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05384" y="1431036"/>
            <a:ext cx="2119883" cy="4549493"/>
          </a:xfrm>
          <a:prstGeom prst="rect">
            <a:avLst/>
          </a:prstGeom>
          <a:blipFill>
            <a:blip r:embed="rId1" cstate="print"/>
            <a:stretch>
              <a:fillRect/>
            </a:stretch>
          </a:blipFill>
        </p:spPr>
        <p:txBody>
          <a:bodyPr wrap="square" lIns="0" tIns="0" rIns="0" bIns="0" rtlCol="0"/>
          <a:lstStyle/>
          <a:p/>
        </p:txBody>
      </p:sp>
      <p:sp>
        <p:nvSpPr>
          <p:cNvPr id="3" name="object 3"/>
          <p:cNvSpPr txBox="1">
            <a:spLocks noGrp="1"/>
          </p:cNvSpPr>
          <p:nvPr>
            <p:ph type="title"/>
          </p:nvPr>
        </p:nvSpPr>
        <p:spPr>
          <a:xfrm>
            <a:off x="722630" y="528955"/>
            <a:ext cx="10666095" cy="637540"/>
          </a:xfrm>
          <a:prstGeom prst="rect">
            <a:avLst/>
          </a:prstGeom>
        </p:spPr>
        <p:txBody>
          <a:bodyPr vert="horz" wrap="square" lIns="0" tIns="13335" rIns="0" bIns="0" rtlCol="0">
            <a:spAutoFit/>
          </a:bodyPr>
          <a:lstStyle/>
          <a:p>
            <a:pPr marL="12700" marR="5080">
              <a:lnSpc>
                <a:spcPct val="100000"/>
              </a:lnSpc>
              <a:spcBef>
                <a:spcPts val="105"/>
              </a:spcBef>
            </a:pPr>
            <a:r>
              <a:rPr dirty="0"/>
              <a:t>三、选择有意向的拍品，点击进入拍品页面，查看拍品详细介绍，点击</a:t>
            </a:r>
            <a:r>
              <a:rPr dirty="0">
                <a:latin typeface="Times New Roman" panose="02020603050405020304"/>
                <a:cs typeface="Times New Roman" panose="02020603050405020304"/>
              </a:rPr>
              <a:t>“</a:t>
            </a:r>
            <a:r>
              <a:rPr dirty="0"/>
              <a:t>立即报名</a:t>
            </a:r>
            <a:r>
              <a:rPr dirty="0">
                <a:latin typeface="Times New Roman" panose="02020603050405020304"/>
                <a:cs typeface="Times New Roman" panose="02020603050405020304"/>
              </a:rPr>
              <a:t>”</a:t>
            </a:r>
            <a:r>
              <a:rPr dirty="0"/>
              <a:t>，按提示操</a:t>
            </a:r>
            <a:r>
              <a:rPr dirty="0"/>
              <a:t>作 </a:t>
            </a:r>
            <a:r>
              <a:rPr dirty="0"/>
              <a:t>缴纳保证金，缴纳成功后提示报名成功，分配竞买</a:t>
            </a:r>
            <a:r>
              <a:rPr spc="5" dirty="0"/>
              <a:t>号</a:t>
            </a:r>
            <a:endParaRPr spc="5" dirty="0"/>
          </a:p>
        </p:txBody>
      </p:sp>
      <p:sp>
        <p:nvSpPr>
          <p:cNvPr id="4" name="object 4"/>
          <p:cNvSpPr txBox="1"/>
          <p:nvPr/>
        </p:nvSpPr>
        <p:spPr>
          <a:xfrm>
            <a:off x="1254760" y="6275704"/>
            <a:ext cx="8375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拍品页</a:t>
            </a:r>
            <a:r>
              <a:rPr sz="1600" spc="-5" dirty="0">
                <a:latin typeface="宋体" panose="02010600030101010101" pitchFamily="2" charset="-122"/>
                <a:cs typeface="宋体" panose="02010600030101010101" pitchFamily="2" charset="-122"/>
              </a:rPr>
              <a:t>面</a:t>
            </a:r>
            <a:endParaRPr sz="1600">
              <a:latin typeface="宋体" panose="02010600030101010101" pitchFamily="2" charset="-122"/>
              <a:cs typeface="宋体" panose="02010600030101010101" pitchFamily="2" charset="-122"/>
            </a:endParaRPr>
          </a:p>
        </p:txBody>
      </p:sp>
      <p:sp>
        <p:nvSpPr>
          <p:cNvPr id="5" name="object 5"/>
          <p:cNvSpPr/>
          <p:nvPr/>
        </p:nvSpPr>
        <p:spPr>
          <a:xfrm>
            <a:off x="1873250" y="2667635"/>
            <a:ext cx="423545" cy="509270"/>
          </a:xfrm>
          <a:custGeom>
            <a:avLst/>
            <a:gdLst/>
            <a:ahLst/>
            <a:cxnLst/>
            <a:rect l="l" t="t" r="r" b="b"/>
            <a:pathLst>
              <a:path w="423544" h="509269">
                <a:moveTo>
                  <a:pt x="423544" y="509269"/>
                </a:moveTo>
                <a:lnTo>
                  <a:pt x="0" y="509269"/>
                </a:lnTo>
                <a:lnTo>
                  <a:pt x="0" y="0"/>
                </a:lnTo>
                <a:lnTo>
                  <a:pt x="423544" y="0"/>
                </a:lnTo>
                <a:lnTo>
                  <a:pt x="423544" y="6350"/>
                </a:lnTo>
                <a:lnTo>
                  <a:pt x="12700" y="6350"/>
                </a:lnTo>
                <a:lnTo>
                  <a:pt x="6350" y="12700"/>
                </a:lnTo>
                <a:lnTo>
                  <a:pt x="12700" y="12700"/>
                </a:lnTo>
                <a:lnTo>
                  <a:pt x="12700" y="496569"/>
                </a:lnTo>
                <a:lnTo>
                  <a:pt x="6350" y="496569"/>
                </a:lnTo>
                <a:lnTo>
                  <a:pt x="12700" y="502919"/>
                </a:lnTo>
                <a:lnTo>
                  <a:pt x="423544" y="502919"/>
                </a:lnTo>
                <a:lnTo>
                  <a:pt x="423544" y="509269"/>
                </a:lnTo>
                <a:close/>
              </a:path>
              <a:path w="423544" h="509269">
                <a:moveTo>
                  <a:pt x="12700" y="12700"/>
                </a:moveTo>
                <a:lnTo>
                  <a:pt x="6350" y="12700"/>
                </a:lnTo>
                <a:lnTo>
                  <a:pt x="12700" y="6350"/>
                </a:lnTo>
                <a:lnTo>
                  <a:pt x="12700" y="12700"/>
                </a:lnTo>
                <a:close/>
              </a:path>
              <a:path w="423544" h="509269">
                <a:moveTo>
                  <a:pt x="410844" y="12700"/>
                </a:moveTo>
                <a:lnTo>
                  <a:pt x="12700" y="12700"/>
                </a:lnTo>
                <a:lnTo>
                  <a:pt x="12700" y="6350"/>
                </a:lnTo>
                <a:lnTo>
                  <a:pt x="410844" y="6350"/>
                </a:lnTo>
                <a:lnTo>
                  <a:pt x="410844" y="12700"/>
                </a:lnTo>
                <a:close/>
              </a:path>
              <a:path w="423544" h="509269">
                <a:moveTo>
                  <a:pt x="410844" y="502919"/>
                </a:moveTo>
                <a:lnTo>
                  <a:pt x="410844" y="6350"/>
                </a:lnTo>
                <a:lnTo>
                  <a:pt x="417194" y="12700"/>
                </a:lnTo>
                <a:lnTo>
                  <a:pt x="423544" y="12700"/>
                </a:lnTo>
                <a:lnTo>
                  <a:pt x="423544" y="496569"/>
                </a:lnTo>
                <a:lnTo>
                  <a:pt x="417194" y="496569"/>
                </a:lnTo>
                <a:lnTo>
                  <a:pt x="410844" y="502919"/>
                </a:lnTo>
                <a:close/>
              </a:path>
              <a:path w="423544" h="509269">
                <a:moveTo>
                  <a:pt x="423544" y="12700"/>
                </a:moveTo>
                <a:lnTo>
                  <a:pt x="417194" y="12700"/>
                </a:lnTo>
                <a:lnTo>
                  <a:pt x="410844" y="6350"/>
                </a:lnTo>
                <a:lnTo>
                  <a:pt x="423544" y="6350"/>
                </a:lnTo>
                <a:lnTo>
                  <a:pt x="423544" y="12700"/>
                </a:lnTo>
                <a:close/>
              </a:path>
              <a:path w="423544" h="509269">
                <a:moveTo>
                  <a:pt x="12700" y="502919"/>
                </a:moveTo>
                <a:lnTo>
                  <a:pt x="6350" y="496569"/>
                </a:lnTo>
                <a:lnTo>
                  <a:pt x="12700" y="496569"/>
                </a:lnTo>
                <a:lnTo>
                  <a:pt x="12700" y="502919"/>
                </a:lnTo>
                <a:close/>
              </a:path>
              <a:path w="423544" h="509269">
                <a:moveTo>
                  <a:pt x="410844" y="502919"/>
                </a:moveTo>
                <a:lnTo>
                  <a:pt x="12700" y="502919"/>
                </a:lnTo>
                <a:lnTo>
                  <a:pt x="12700" y="496569"/>
                </a:lnTo>
                <a:lnTo>
                  <a:pt x="410844" y="496569"/>
                </a:lnTo>
                <a:lnTo>
                  <a:pt x="410844" y="502919"/>
                </a:lnTo>
                <a:close/>
              </a:path>
              <a:path w="423544" h="509269">
                <a:moveTo>
                  <a:pt x="423544" y="502919"/>
                </a:moveTo>
                <a:lnTo>
                  <a:pt x="410844" y="502919"/>
                </a:lnTo>
                <a:lnTo>
                  <a:pt x="417194" y="496569"/>
                </a:lnTo>
                <a:lnTo>
                  <a:pt x="423544" y="496569"/>
                </a:lnTo>
                <a:lnTo>
                  <a:pt x="423544" y="502919"/>
                </a:lnTo>
                <a:close/>
              </a:path>
            </a:pathLst>
          </a:custGeom>
          <a:solidFill>
            <a:srgbClr val="FF0000"/>
          </a:solidFill>
        </p:spPr>
        <p:txBody>
          <a:bodyPr wrap="square" lIns="0" tIns="0" rIns="0" bIns="0" rtlCol="0"/>
          <a:lstStyle/>
          <a:p/>
        </p:txBody>
      </p:sp>
      <p:sp>
        <p:nvSpPr>
          <p:cNvPr id="6" name="object 6"/>
          <p:cNvSpPr/>
          <p:nvPr/>
        </p:nvSpPr>
        <p:spPr>
          <a:xfrm>
            <a:off x="2385060" y="5910579"/>
            <a:ext cx="352425" cy="287020"/>
          </a:xfrm>
          <a:custGeom>
            <a:avLst/>
            <a:gdLst/>
            <a:ahLst/>
            <a:cxnLst/>
            <a:rect l="l" t="t" r="r" b="b"/>
            <a:pathLst>
              <a:path w="352425" h="287020">
                <a:moveTo>
                  <a:pt x="36918" y="91097"/>
                </a:moveTo>
                <a:lnTo>
                  <a:pt x="35471" y="90766"/>
                </a:lnTo>
                <a:lnTo>
                  <a:pt x="34264" y="89903"/>
                </a:lnTo>
                <a:lnTo>
                  <a:pt x="33477" y="88633"/>
                </a:lnTo>
                <a:lnTo>
                  <a:pt x="0" y="0"/>
                </a:lnTo>
                <a:lnTo>
                  <a:pt x="11653" y="1803"/>
                </a:lnTo>
                <a:lnTo>
                  <a:pt x="8267" y="1803"/>
                </a:lnTo>
                <a:lnTo>
                  <a:pt x="3467" y="7721"/>
                </a:lnTo>
                <a:lnTo>
                  <a:pt x="14419" y="16606"/>
                </a:lnTo>
                <a:lnTo>
                  <a:pt x="40614" y="85940"/>
                </a:lnTo>
                <a:lnTo>
                  <a:pt x="40855" y="87414"/>
                </a:lnTo>
                <a:lnTo>
                  <a:pt x="40512" y="88861"/>
                </a:lnTo>
                <a:lnTo>
                  <a:pt x="39649" y="90068"/>
                </a:lnTo>
                <a:lnTo>
                  <a:pt x="38392" y="90855"/>
                </a:lnTo>
                <a:lnTo>
                  <a:pt x="36918" y="91097"/>
                </a:lnTo>
                <a:close/>
              </a:path>
              <a:path w="352425" h="287020">
                <a:moveTo>
                  <a:pt x="14419" y="16606"/>
                </a:moveTo>
                <a:lnTo>
                  <a:pt x="3467" y="7721"/>
                </a:lnTo>
                <a:lnTo>
                  <a:pt x="8267" y="1803"/>
                </a:lnTo>
                <a:lnTo>
                  <a:pt x="10255" y="3416"/>
                </a:lnTo>
                <a:lnTo>
                  <a:pt x="9436" y="3416"/>
                </a:lnTo>
                <a:lnTo>
                  <a:pt x="5295" y="8534"/>
                </a:lnTo>
                <a:lnTo>
                  <a:pt x="11746" y="9532"/>
                </a:lnTo>
                <a:lnTo>
                  <a:pt x="14419" y="16606"/>
                </a:lnTo>
                <a:close/>
              </a:path>
              <a:path w="352425" h="287020">
                <a:moveTo>
                  <a:pt x="92468" y="22021"/>
                </a:moveTo>
                <a:lnTo>
                  <a:pt x="19220" y="10688"/>
                </a:lnTo>
                <a:lnTo>
                  <a:pt x="8267" y="1803"/>
                </a:lnTo>
                <a:lnTo>
                  <a:pt x="11653" y="1803"/>
                </a:lnTo>
                <a:lnTo>
                  <a:pt x="93637" y="14490"/>
                </a:lnTo>
                <a:lnTo>
                  <a:pt x="96812" y="18834"/>
                </a:lnTo>
                <a:lnTo>
                  <a:pt x="96304" y="20231"/>
                </a:lnTo>
                <a:lnTo>
                  <a:pt x="95300" y="21323"/>
                </a:lnTo>
                <a:lnTo>
                  <a:pt x="93954" y="21958"/>
                </a:lnTo>
                <a:lnTo>
                  <a:pt x="92468" y="22021"/>
                </a:lnTo>
                <a:close/>
              </a:path>
              <a:path w="352425" h="287020">
                <a:moveTo>
                  <a:pt x="11746" y="9532"/>
                </a:moveTo>
                <a:lnTo>
                  <a:pt x="5295" y="8534"/>
                </a:lnTo>
                <a:lnTo>
                  <a:pt x="9436" y="3416"/>
                </a:lnTo>
                <a:lnTo>
                  <a:pt x="11746" y="9532"/>
                </a:lnTo>
                <a:close/>
              </a:path>
              <a:path w="352425" h="287020">
                <a:moveTo>
                  <a:pt x="19220" y="10688"/>
                </a:moveTo>
                <a:lnTo>
                  <a:pt x="11746" y="9532"/>
                </a:lnTo>
                <a:lnTo>
                  <a:pt x="9436" y="3416"/>
                </a:lnTo>
                <a:lnTo>
                  <a:pt x="10255" y="3416"/>
                </a:lnTo>
                <a:lnTo>
                  <a:pt x="19220" y="10688"/>
                </a:lnTo>
                <a:close/>
              </a:path>
              <a:path w="352425" h="287020">
                <a:moveTo>
                  <a:pt x="347484" y="286804"/>
                </a:moveTo>
                <a:lnTo>
                  <a:pt x="14419" y="16606"/>
                </a:lnTo>
                <a:lnTo>
                  <a:pt x="11746" y="9532"/>
                </a:lnTo>
                <a:lnTo>
                  <a:pt x="19220" y="10688"/>
                </a:lnTo>
                <a:lnTo>
                  <a:pt x="352285" y="280885"/>
                </a:lnTo>
                <a:lnTo>
                  <a:pt x="347484" y="286804"/>
                </a:lnTo>
                <a:close/>
              </a:path>
            </a:pathLst>
          </a:custGeom>
          <a:solidFill>
            <a:srgbClr val="FF0000"/>
          </a:solidFill>
        </p:spPr>
        <p:txBody>
          <a:bodyPr wrap="square" lIns="0" tIns="0" rIns="0" bIns="0" rtlCol="0"/>
          <a:lstStyle/>
          <a:p/>
        </p:txBody>
      </p:sp>
      <p:sp>
        <p:nvSpPr>
          <p:cNvPr id="7" name="object 7"/>
          <p:cNvSpPr/>
          <p:nvPr/>
        </p:nvSpPr>
        <p:spPr>
          <a:xfrm>
            <a:off x="2768574" y="3857345"/>
            <a:ext cx="519430" cy="101600"/>
          </a:xfrm>
          <a:custGeom>
            <a:avLst/>
            <a:gdLst/>
            <a:ahLst/>
            <a:cxnLst/>
            <a:rect l="l" t="t" r="r" b="b"/>
            <a:pathLst>
              <a:path w="519429" h="101600">
                <a:moveTo>
                  <a:pt x="482716" y="44231"/>
                </a:moveTo>
                <a:lnTo>
                  <a:pt x="426681" y="11823"/>
                </a:lnTo>
                <a:lnTo>
                  <a:pt x="425132" y="10566"/>
                </a:lnTo>
                <a:lnTo>
                  <a:pt x="424053" y="8902"/>
                </a:lnTo>
                <a:lnTo>
                  <a:pt x="423545" y="6985"/>
                </a:lnTo>
                <a:lnTo>
                  <a:pt x="423646" y="4991"/>
                </a:lnTo>
                <a:lnTo>
                  <a:pt x="424357" y="3136"/>
                </a:lnTo>
                <a:lnTo>
                  <a:pt x="425615" y="1600"/>
                </a:lnTo>
                <a:lnTo>
                  <a:pt x="427278" y="520"/>
                </a:lnTo>
                <a:lnTo>
                  <a:pt x="429196" y="0"/>
                </a:lnTo>
                <a:lnTo>
                  <a:pt x="431177" y="114"/>
                </a:lnTo>
                <a:lnTo>
                  <a:pt x="433031" y="825"/>
                </a:lnTo>
                <a:lnTo>
                  <a:pt x="507929" y="44145"/>
                </a:lnTo>
                <a:lnTo>
                  <a:pt x="482716" y="44231"/>
                </a:lnTo>
                <a:close/>
              </a:path>
              <a:path w="519429" h="101600">
                <a:moveTo>
                  <a:pt x="493620" y="50537"/>
                </a:moveTo>
                <a:lnTo>
                  <a:pt x="482716" y="44231"/>
                </a:lnTo>
                <a:lnTo>
                  <a:pt x="506196" y="44145"/>
                </a:lnTo>
                <a:lnTo>
                  <a:pt x="506199" y="45021"/>
                </a:lnTo>
                <a:lnTo>
                  <a:pt x="502996" y="45021"/>
                </a:lnTo>
                <a:lnTo>
                  <a:pt x="493620" y="50537"/>
                </a:lnTo>
                <a:close/>
              </a:path>
              <a:path w="519429" h="101600">
                <a:moveTo>
                  <a:pt x="429564" y="101536"/>
                </a:moveTo>
                <a:lnTo>
                  <a:pt x="423862" y="94602"/>
                </a:lnTo>
                <a:lnTo>
                  <a:pt x="424357" y="92684"/>
                </a:lnTo>
                <a:lnTo>
                  <a:pt x="425424" y="91008"/>
                </a:lnTo>
                <a:lnTo>
                  <a:pt x="426961" y="89750"/>
                </a:lnTo>
                <a:lnTo>
                  <a:pt x="482751" y="56931"/>
                </a:lnTo>
                <a:lnTo>
                  <a:pt x="506234" y="56845"/>
                </a:lnTo>
                <a:lnTo>
                  <a:pt x="506196" y="44145"/>
                </a:lnTo>
                <a:lnTo>
                  <a:pt x="507929" y="44145"/>
                </a:lnTo>
                <a:lnTo>
                  <a:pt x="518820" y="50444"/>
                </a:lnTo>
                <a:lnTo>
                  <a:pt x="433400" y="100698"/>
                </a:lnTo>
                <a:lnTo>
                  <a:pt x="431558" y="101422"/>
                </a:lnTo>
                <a:lnTo>
                  <a:pt x="429564" y="101536"/>
                </a:lnTo>
                <a:close/>
              </a:path>
              <a:path w="519429" h="101600">
                <a:moveTo>
                  <a:pt x="50" y="58699"/>
                </a:moveTo>
                <a:lnTo>
                  <a:pt x="0" y="45999"/>
                </a:lnTo>
                <a:lnTo>
                  <a:pt x="482716" y="44231"/>
                </a:lnTo>
                <a:lnTo>
                  <a:pt x="493620" y="50537"/>
                </a:lnTo>
                <a:lnTo>
                  <a:pt x="482751" y="56931"/>
                </a:lnTo>
                <a:lnTo>
                  <a:pt x="50" y="58699"/>
                </a:lnTo>
                <a:close/>
              </a:path>
              <a:path w="519429" h="101600">
                <a:moveTo>
                  <a:pt x="503034" y="55981"/>
                </a:moveTo>
                <a:lnTo>
                  <a:pt x="493620" y="50537"/>
                </a:lnTo>
                <a:lnTo>
                  <a:pt x="502996" y="45021"/>
                </a:lnTo>
                <a:lnTo>
                  <a:pt x="503034" y="55981"/>
                </a:lnTo>
                <a:close/>
              </a:path>
              <a:path w="519429" h="101600">
                <a:moveTo>
                  <a:pt x="506232" y="55981"/>
                </a:moveTo>
                <a:lnTo>
                  <a:pt x="503034" y="55981"/>
                </a:lnTo>
                <a:lnTo>
                  <a:pt x="502996" y="45021"/>
                </a:lnTo>
                <a:lnTo>
                  <a:pt x="506199" y="45021"/>
                </a:lnTo>
                <a:lnTo>
                  <a:pt x="506232" y="55981"/>
                </a:lnTo>
                <a:close/>
              </a:path>
              <a:path w="519429" h="101600">
                <a:moveTo>
                  <a:pt x="482751" y="56931"/>
                </a:moveTo>
                <a:lnTo>
                  <a:pt x="493620" y="50537"/>
                </a:lnTo>
                <a:lnTo>
                  <a:pt x="503034" y="55981"/>
                </a:lnTo>
                <a:lnTo>
                  <a:pt x="506232" y="55981"/>
                </a:lnTo>
                <a:lnTo>
                  <a:pt x="506234" y="56845"/>
                </a:lnTo>
                <a:lnTo>
                  <a:pt x="482751" y="56931"/>
                </a:lnTo>
                <a:close/>
              </a:path>
            </a:pathLst>
          </a:custGeom>
          <a:solidFill>
            <a:srgbClr val="FFC000"/>
          </a:solidFill>
        </p:spPr>
        <p:txBody>
          <a:bodyPr wrap="square" lIns="0" tIns="0" rIns="0" bIns="0" rtlCol="0"/>
          <a:lstStyle/>
          <a:p/>
        </p:txBody>
      </p:sp>
      <p:sp>
        <p:nvSpPr>
          <p:cNvPr id="8" name="object 8"/>
          <p:cNvSpPr txBox="1"/>
          <p:nvPr/>
        </p:nvSpPr>
        <p:spPr>
          <a:xfrm>
            <a:off x="2508250" y="6297929"/>
            <a:ext cx="381635" cy="240029"/>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0000"/>
                </a:solidFill>
                <a:latin typeface="宋体" panose="02010600030101010101" pitchFamily="2" charset="-122"/>
                <a:cs typeface="宋体" panose="02010600030101010101" pitchFamily="2" charset="-122"/>
              </a:rPr>
              <a:t>报</a:t>
            </a:r>
            <a:r>
              <a:rPr sz="1400" spc="5" dirty="0">
                <a:solidFill>
                  <a:srgbClr val="FF0000"/>
                </a:solidFill>
                <a:latin typeface="宋体" panose="02010600030101010101" pitchFamily="2" charset="-122"/>
                <a:cs typeface="宋体" panose="02010600030101010101" pitchFamily="2" charset="-122"/>
              </a:rPr>
              <a:t>名</a:t>
            </a:r>
            <a:endParaRPr sz="1400">
              <a:latin typeface="宋体" panose="02010600030101010101" pitchFamily="2" charset="-122"/>
              <a:cs typeface="宋体" panose="02010600030101010101" pitchFamily="2" charset="-122"/>
            </a:endParaRPr>
          </a:p>
        </p:txBody>
      </p:sp>
      <p:sp>
        <p:nvSpPr>
          <p:cNvPr id="9" name="object 9"/>
          <p:cNvSpPr txBox="1"/>
          <p:nvPr/>
        </p:nvSpPr>
        <p:spPr>
          <a:xfrm>
            <a:off x="7195184" y="6240779"/>
            <a:ext cx="10407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支付保证</a:t>
            </a:r>
            <a:r>
              <a:rPr sz="1600" spc="-5" dirty="0">
                <a:latin typeface="宋体" panose="02010600030101010101" pitchFamily="2" charset="-122"/>
                <a:cs typeface="宋体" panose="02010600030101010101" pitchFamily="2" charset="-122"/>
              </a:rPr>
              <a:t>金</a:t>
            </a:r>
            <a:endParaRPr sz="1600">
              <a:latin typeface="宋体" panose="02010600030101010101" pitchFamily="2" charset="-122"/>
              <a:cs typeface="宋体" panose="02010600030101010101" pitchFamily="2" charset="-122"/>
            </a:endParaRPr>
          </a:p>
        </p:txBody>
      </p:sp>
      <p:sp>
        <p:nvSpPr>
          <p:cNvPr id="10" name="object 10"/>
          <p:cNvSpPr txBox="1"/>
          <p:nvPr/>
        </p:nvSpPr>
        <p:spPr>
          <a:xfrm>
            <a:off x="4171315" y="6275704"/>
            <a:ext cx="8375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报名授</a:t>
            </a:r>
            <a:r>
              <a:rPr sz="1600" spc="-5" dirty="0">
                <a:latin typeface="宋体" panose="02010600030101010101" pitchFamily="2" charset="-122"/>
                <a:cs typeface="宋体" panose="02010600030101010101" pitchFamily="2" charset="-122"/>
              </a:rPr>
              <a:t>权</a:t>
            </a:r>
            <a:endParaRPr sz="1600">
              <a:latin typeface="宋体" panose="02010600030101010101" pitchFamily="2" charset="-122"/>
              <a:cs typeface="宋体" panose="02010600030101010101" pitchFamily="2" charset="-122"/>
            </a:endParaRPr>
          </a:p>
        </p:txBody>
      </p:sp>
      <p:sp>
        <p:nvSpPr>
          <p:cNvPr id="11" name="object 11"/>
          <p:cNvSpPr/>
          <p:nvPr/>
        </p:nvSpPr>
        <p:spPr>
          <a:xfrm>
            <a:off x="1083310" y="5508625"/>
            <a:ext cx="1447165" cy="349885"/>
          </a:xfrm>
          <a:custGeom>
            <a:avLst/>
            <a:gdLst/>
            <a:ahLst/>
            <a:cxnLst/>
            <a:rect l="l" t="t" r="r" b="b"/>
            <a:pathLst>
              <a:path w="1447164" h="349885">
                <a:moveTo>
                  <a:pt x="1447165" y="349885"/>
                </a:moveTo>
                <a:lnTo>
                  <a:pt x="0" y="349885"/>
                </a:lnTo>
                <a:lnTo>
                  <a:pt x="0" y="0"/>
                </a:lnTo>
                <a:lnTo>
                  <a:pt x="1447165" y="0"/>
                </a:lnTo>
                <a:lnTo>
                  <a:pt x="1447165" y="6350"/>
                </a:lnTo>
                <a:lnTo>
                  <a:pt x="12700" y="6350"/>
                </a:lnTo>
                <a:lnTo>
                  <a:pt x="6350" y="12700"/>
                </a:lnTo>
                <a:lnTo>
                  <a:pt x="12700" y="12700"/>
                </a:lnTo>
                <a:lnTo>
                  <a:pt x="12700" y="337185"/>
                </a:lnTo>
                <a:lnTo>
                  <a:pt x="6350" y="337185"/>
                </a:lnTo>
                <a:lnTo>
                  <a:pt x="12700" y="343535"/>
                </a:lnTo>
                <a:lnTo>
                  <a:pt x="1447165" y="343535"/>
                </a:lnTo>
                <a:lnTo>
                  <a:pt x="1447165" y="349885"/>
                </a:lnTo>
                <a:close/>
              </a:path>
              <a:path w="1447164" h="349885">
                <a:moveTo>
                  <a:pt x="12700" y="12700"/>
                </a:moveTo>
                <a:lnTo>
                  <a:pt x="6350" y="12700"/>
                </a:lnTo>
                <a:lnTo>
                  <a:pt x="12700" y="6350"/>
                </a:lnTo>
                <a:lnTo>
                  <a:pt x="12700" y="12700"/>
                </a:lnTo>
                <a:close/>
              </a:path>
              <a:path w="1447164" h="349885">
                <a:moveTo>
                  <a:pt x="1434465" y="12700"/>
                </a:moveTo>
                <a:lnTo>
                  <a:pt x="12700" y="12700"/>
                </a:lnTo>
                <a:lnTo>
                  <a:pt x="12700" y="6350"/>
                </a:lnTo>
                <a:lnTo>
                  <a:pt x="1434465" y="6350"/>
                </a:lnTo>
                <a:lnTo>
                  <a:pt x="1434465" y="12700"/>
                </a:lnTo>
                <a:close/>
              </a:path>
              <a:path w="1447164" h="349885">
                <a:moveTo>
                  <a:pt x="1434465" y="343535"/>
                </a:moveTo>
                <a:lnTo>
                  <a:pt x="1434465" y="6350"/>
                </a:lnTo>
                <a:lnTo>
                  <a:pt x="1440815" y="12700"/>
                </a:lnTo>
                <a:lnTo>
                  <a:pt x="1447165" y="12700"/>
                </a:lnTo>
                <a:lnTo>
                  <a:pt x="1447165" y="337185"/>
                </a:lnTo>
                <a:lnTo>
                  <a:pt x="1440815" y="337185"/>
                </a:lnTo>
                <a:lnTo>
                  <a:pt x="1434465" y="343535"/>
                </a:lnTo>
                <a:close/>
              </a:path>
              <a:path w="1447164" h="349885">
                <a:moveTo>
                  <a:pt x="1447165" y="12700"/>
                </a:moveTo>
                <a:lnTo>
                  <a:pt x="1440815" y="12700"/>
                </a:lnTo>
                <a:lnTo>
                  <a:pt x="1434465" y="6350"/>
                </a:lnTo>
                <a:lnTo>
                  <a:pt x="1447165" y="6350"/>
                </a:lnTo>
                <a:lnTo>
                  <a:pt x="1447165" y="12700"/>
                </a:lnTo>
                <a:close/>
              </a:path>
              <a:path w="1447164" h="349885">
                <a:moveTo>
                  <a:pt x="12700" y="343535"/>
                </a:moveTo>
                <a:lnTo>
                  <a:pt x="6350" y="337185"/>
                </a:lnTo>
                <a:lnTo>
                  <a:pt x="12700" y="337185"/>
                </a:lnTo>
                <a:lnTo>
                  <a:pt x="12700" y="343535"/>
                </a:lnTo>
                <a:close/>
              </a:path>
              <a:path w="1447164" h="349885">
                <a:moveTo>
                  <a:pt x="1434465" y="343535"/>
                </a:moveTo>
                <a:lnTo>
                  <a:pt x="12700" y="343535"/>
                </a:lnTo>
                <a:lnTo>
                  <a:pt x="12700" y="337185"/>
                </a:lnTo>
                <a:lnTo>
                  <a:pt x="1434465" y="337185"/>
                </a:lnTo>
                <a:lnTo>
                  <a:pt x="1434465" y="343535"/>
                </a:lnTo>
                <a:close/>
              </a:path>
              <a:path w="1447164" h="349885">
                <a:moveTo>
                  <a:pt x="1447165" y="343535"/>
                </a:moveTo>
                <a:lnTo>
                  <a:pt x="1434465" y="343535"/>
                </a:lnTo>
                <a:lnTo>
                  <a:pt x="1440815" y="337185"/>
                </a:lnTo>
                <a:lnTo>
                  <a:pt x="1447165" y="337185"/>
                </a:lnTo>
                <a:lnTo>
                  <a:pt x="1447165" y="343535"/>
                </a:lnTo>
                <a:close/>
              </a:path>
            </a:pathLst>
          </a:custGeom>
          <a:solidFill>
            <a:srgbClr val="2D75B6"/>
          </a:solidFill>
        </p:spPr>
        <p:txBody>
          <a:bodyPr wrap="square" lIns="0" tIns="0" rIns="0" bIns="0" rtlCol="0"/>
          <a:lstStyle/>
          <a:p/>
        </p:txBody>
      </p:sp>
      <p:sp>
        <p:nvSpPr>
          <p:cNvPr id="12" name="object 12"/>
          <p:cNvSpPr/>
          <p:nvPr/>
        </p:nvSpPr>
        <p:spPr>
          <a:xfrm>
            <a:off x="680084" y="5508625"/>
            <a:ext cx="354330" cy="349885"/>
          </a:xfrm>
          <a:custGeom>
            <a:avLst/>
            <a:gdLst/>
            <a:ahLst/>
            <a:cxnLst/>
            <a:rect l="l" t="t" r="r" b="b"/>
            <a:pathLst>
              <a:path w="354330" h="349885">
                <a:moveTo>
                  <a:pt x="354330" y="349885"/>
                </a:moveTo>
                <a:lnTo>
                  <a:pt x="0" y="349885"/>
                </a:lnTo>
                <a:lnTo>
                  <a:pt x="0" y="0"/>
                </a:lnTo>
                <a:lnTo>
                  <a:pt x="354330" y="0"/>
                </a:lnTo>
                <a:lnTo>
                  <a:pt x="354330" y="6350"/>
                </a:lnTo>
                <a:lnTo>
                  <a:pt x="12700" y="6350"/>
                </a:lnTo>
                <a:lnTo>
                  <a:pt x="6350" y="12700"/>
                </a:lnTo>
                <a:lnTo>
                  <a:pt x="12700" y="12700"/>
                </a:lnTo>
                <a:lnTo>
                  <a:pt x="12700" y="337185"/>
                </a:lnTo>
                <a:lnTo>
                  <a:pt x="6350" y="337185"/>
                </a:lnTo>
                <a:lnTo>
                  <a:pt x="12700" y="343535"/>
                </a:lnTo>
                <a:lnTo>
                  <a:pt x="354330" y="343535"/>
                </a:lnTo>
                <a:lnTo>
                  <a:pt x="354330" y="349885"/>
                </a:lnTo>
                <a:close/>
              </a:path>
              <a:path w="354330" h="349885">
                <a:moveTo>
                  <a:pt x="12700" y="12700"/>
                </a:moveTo>
                <a:lnTo>
                  <a:pt x="6350" y="12700"/>
                </a:lnTo>
                <a:lnTo>
                  <a:pt x="12700" y="6350"/>
                </a:lnTo>
                <a:lnTo>
                  <a:pt x="12700" y="12700"/>
                </a:lnTo>
                <a:close/>
              </a:path>
              <a:path w="354330" h="349885">
                <a:moveTo>
                  <a:pt x="341630" y="12700"/>
                </a:moveTo>
                <a:lnTo>
                  <a:pt x="12700" y="12700"/>
                </a:lnTo>
                <a:lnTo>
                  <a:pt x="12700" y="6350"/>
                </a:lnTo>
                <a:lnTo>
                  <a:pt x="341630" y="6350"/>
                </a:lnTo>
                <a:lnTo>
                  <a:pt x="341630" y="12700"/>
                </a:lnTo>
                <a:close/>
              </a:path>
              <a:path w="354330" h="349885">
                <a:moveTo>
                  <a:pt x="341630" y="343535"/>
                </a:moveTo>
                <a:lnTo>
                  <a:pt x="341630" y="6350"/>
                </a:lnTo>
                <a:lnTo>
                  <a:pt x="347980" y="12700"/>
                </a:lnTo>
                <a:lnTo>
                  <a:pt x="354330" y="12700"/>
                </a:lnTo>
                <a:lnTo>
                  <a:pt x="354330" y="337185"/>
                </a:lnTo>
                <a:lnTo>
                  <a:pt x="347980" y="337185"/>
                </a:lnTo>
                <a:lnTo>
                  <a:pt x="341630" y="343535"/>
                </a:lnTo>
                <a:close/>
              </a:path>
              <a:path w="354330" h="349885">
                <a:moveTo>
                  <a:pt x="354330" y="12700"/>
                </a:moveTo>
                <a:lnTo>
                  <a:pt x="347980" y="12700"/>
                </a:lnTo>
                <a:lnTo>
                  <a:pt x="341630" y="6350"/>
                </a:lnTo>
                <a:lnTo>
                  <a:pt x="354330" y="6350"/>
                </a:lnTo>
                <a:lnTo>
                  <a:pt x="354330" y="12700"/>
                </a:lnTo>
                <a:close/>
              </a:path>
              <a:path w="354330" h="349885">
                <a:moveTo>
                  <a:pt x="12700" y="343535"/>
                </a:moveTo>
                <a:lnTo>
                  <a:pt x="6350" y="337185"/>
                </a:lnTo>
                <a:lnTo>
                  <a:pt x="12700" y="337185"/>
                </a:lnTo>
                <a:lnTo>
                  <a:pt x="12700" y="343535"/>
                </a:lnTo>
                <a:close/>
              </a:path>
              <a:path w="354330" h="349885">
                <a:moveTo>
                  <a:pt x="341630" y="343535"/>
                </a:moveTo>
                <a:lnTo>
                  <a:pt x="12700" y="343535"/>
                </a:lnTo>
                <a:lnTo>
                  <a:pt x="12700" y="337185"/>
                </a:lnTo>
                <a:lnTo>
                  <a:pt x="341630" y="337185"/>
                </a:lnTo>
                <a:lnTo>
                  <a:pt x="341630" y="343535"/>
                </a:lnTo>
                <a:close/>
              </a:path>
              <a:path w="354330" h="349885">
                <a:moveTo>
                  <a:pt x="354330" y="343535"/>
                </a:moveTo>
                <a:lnTo>
                  <a:pt x="341630" y="343535"/>
                </a:lnTo>
                <a:lnTo>
                  <a:pt x="347980" y="337185"/>
                </a:lnTo>
                <a:lnTo>
                  <a:pt x="354330" y="337185"/>
                </a:lnTo>
                <a:lnTo>
                  <a:pt x="354330" y="343535"/>
                </a:lnTo>
                <a:close/>
              </a:path>
            </a:pathLst>
          </a:custGeom>
          <a:solidFill>
            <a:srgbClr val="2D75B6"/>
          </a:solidFill>
        </p:spPr>
        <p:txBody>
          <a:bodyPr wrap="square" lIns="0" tIns="0" rIns="0" bIns="0" rtlCol="0"/>
          <a:lstStyle/>
          <a:p/>
        </p:txBody>
      </p:sp>
      <p:sp>
        <p:nvSpPr>
          <p:cNvPr id="13" name="object 13"/>
          <p:cNvSpPr/>
          <p:nvPr/>
        </p:nvSpPr>
        <p:spPr>
          <a:xfrm>
            <a:off x="714146" y="5945504"/>
            <a:ext cx="155575" cy="290830"/>
          </a:xfrm>
          <a:custGeom>
            <a:avLst/>
            <a:gdLst/>
            <a:ahLst/>
            <a:cxnLst/>
            <a:rect l="l" t="t" r="r" b="b"/>
            <a:pathLst>
              <a:path w="155575" h="290829">
                <a:moveTo>
                  <a:pt x="72682" y="58445"/>
                </a:moveTo>
                <a:lnTo>
                  <a:pt x="71196" y="58420"/>
                </a:lnTo>
                <a:lnTo>
                  <a:pt x="69837" y="57835"/>
                </a:lnTo>
                <a:lnTo>
                  <a:pt x="68795" y="56769"/>
                </a:lnTo>
                <a:lnTo>
                  <a:pt x="68249" y="55384"/>
                </a:lnTo>
                <a:lnTo>
                  <a:pt x="68275" y="53898"/>
                </a:lnTo>
                <a:lnTo>
                  <a:pt x="68859" y="52539"/>
                </a:lnTo>
                <a:lnTo>
                  <a:pt x="69926" y="51498"/>
                </a:lnTo>
                <a:lnTo>
                  <a:pt x="149453" y="0"/>
                </a:lnTo>
                <a:lnTo>
                  <a:pt x="149756" y="5029"/>
                </a:lnTo>
                <a:lnTo>
                  <a:pt x="142646" y="5029"/>
                </a:lnTo>
                <a:lnTo>
                  <a:pt x="136293" y="17595"/>
                </a:lnTo>
                <a:lnTo>
                  <a:pt x="74066" y="57899"/>
                </a:lnTo>
                <a:lnTo>
                  <a:pt x="72682" y="58445"/>
                </a:lnTo>
                <a:close/>
              </a:path>
              <a:path w="155575" h="290829">
                <a:moveTo>
                  <a:pt x="136293" y="17595"/>
                </a:moveTo>
                <a:lnTo>
                  <a:pt x="142646" y="5029"/>
                </a:lnTo>
                <a:lnTo>
                  <a:pt x="146482" y="6972"/>
                </a:lnTo>
                <a:lnTo>
                  <a:pt x="142240" y="6972"/>
                </a:lnTo>
                <a:lnTo>
                  <a:pt x="142631" y="13490"/>
                </a:lnTo>
                <a:lnTo>
                  <a:pt x="136293" y="17595"/>
                </a:lnTo>
                <a:close/>
              </a:path>
              <a:path w="155575" h="290829">
                <a:moveTo>
                  <a:pt x="151561" y="98615"/>
                </a:moveTo>
                <a:lnTo>
                  <a:pt x="143086" y="21042"/>
                </a:lnTo>
                <a:lnTo>
                  <a:pt x="149440" y="8470"/>
                </a:lnTo>
                <a:lnTo>
                  <a:pt x="142646" y="5029"/>
                </a:lnTo>
                <a:lnTo>
                  <a:pt x="149756" y="5029"/>
                </a:lnTo>
                <a:lnTo>
                  <a:pt x="155143" y="94576"/>
                </a:lnTo>
                <a:lnTo>
                  <a:pt x="154940" y="96050"/>
                </a:lnTo>
                <a:lnTo>
                  <a:pt x="154190" y="97332"/>
                </a:lnTo>
                <a:lnTo>
                  <a:pt x="152996" y="98234"/>
                </a:lnTo>
                <a:lnTo>
                  <a:pt x="151561" y="98615"/>
                </a:lnTo>
                <a:close/>
              </a:path>
              <a:path w="155575" h="290829">
                <a:moveTo>
                  <a:pt x="142631" y="13490"/>
                </a:moveTo>
                <a:lnTo>
                  <a:pt x="142240" y="6972"/>
                </a:lnTo>
                <a:lnTo>
                  <a:pt x="148107" y="9944"/>
                </a:lnTo>
                <a:lnTo>
                  <a:pt x="142631" y="13490"/>
                </a:lnTo>
                <a:close/>
              </a:path>
              <a:path w="155575" h="290829">
                <a:moveTo>
                  <a:pt x="143086" y="21042"/>
                </a:moveTo>
                <a:lnTo>
                  <a:pt x="142631" y="13490"/>
                </a:lnTo>
                <a:lnTo>
                  <a:pt x="148107" y="9944"/>
                </a:lnTo>
                <a:lnTo>
                  <a:pt x="142240" y="6972"/>
                </a:lnTo>
                <a:lnTo>
                  <a:pt x="146482" y="6972"/>
                </a:lnTo>
                <a:lnTo>
                  <a:pt x="149440" y="8470"/>
                </a:lnTo>
                <a:lnTo>
                  <a:pt x="143086" y="21042"/>
                </a:lnTo>
                <a:close/>
              </a:path>
              <a:path w="155575" h="290829">
                <a:moveTo>
                  <a:pt x="6807" y="290639"/>
                </a:moveTo>
                <a:lnTo>
                  <a:pt x="0" y="287210"/>
                </a:lnTo>
                <a:lnTo>
                  <a:pt x="136293" y="17595"/>
                </a:lnTo>
                <a:lnTo>
                  <a:pt x="142631" y="13490"/>
                </a:lnTo>
                <a:lnTo>
                  <a:pt x="143086" y="21042"/>
                </a:lnTo>
                <a:lnTo>
                  <a:pt x="6807" y="290639"/>
                </a:lnTo>
                <a:close/>
              </a:path>
            </a:pathLst>
          </a:custGeom>
          <a:solidFill>
            <a:srgbClr val="FF0000"/>
          </a:solidFill>
        </p:spPr>
        <p:txBody>
          <a:bodyPr wrap="square" lIns="0" tIns="0" rIns="0" bIns="0" rtlCol="0"/>
          <a:lstStyle/>
          <a:p/>
        </p:txBody>
      </p:sp>
      <p:sp>
        <p:nvSpPr>
          <p:cNvPr id="14" name="object 14"/>
          <p:cNvSpPr txBox="1"/>
          <p:nvPr/>
        </p:nvSpPr>
        <p:spPr>
          <a:xfrm>
            <a:off x="425450" y="6272529"/>
            <a:ext cx="559435" cy="453390"/>
          </a:xfrm>
          <a:prstGeom prst="rect">
            <a:avLst/>
          </a:prstGeom>
        </p:spPr>
        <p:txBody>
          <a:bodyPr vert="horz" wrap="square" lIns="0" tIns="13335" rIns="0" bIns="0" rtlCol="0">
            <a:spAutoFit/>
          </a:bodyPr>
          <a:lstStyle/>
          <a:p>
            <a:pPr marL="101600" marR="5080" indent="-88900">
              <a:lnSpc>
                <a:spcPct val="100000"/>
              </a:lnSpc>
              <a:spcBef>
                <a:spcPts val="105"/>
              </a:spcBef>
            </a:pPr>
            <a:r>
              <a:rPr sz="1400" dirty="0">
                <a:solidFill>
                  <a:srgbClr val="FF0000"/>
                </a:solidFill>
                <a:latin typeface="宋体" panose="02010600030101010101" pitchFamily="2" charset="-122"/>
                <a:cs typeface="宋体" panose="02010600030101010101" pitchFamily="2" charset="-122"/>
              </a:rPr>
              <a:t>可设</a:t>
            </a:r>
            <a:r>
              <a:rPr sz="1400" dirty="0">
                <a:solidFill>
                  <a:srgbClr val="FF0000"/>
                </a:solidFill>
                <a:latin typeface="宋体" panose="02010600030101010101" pitchFamily="2" charset="-122"/>
                <a:cs typeface="宋体" panose="02010600030101010101" pitchFamily="2" charset="-122"/>
              </a:rPr>
              <a:t>置 </a:t>
            </a:r>
            <a:r>
              <a:rPr sz="1400" dirty="0">
                <a:solidFill>
                  <a:srgbClr val="FF0000"/>
                </a:solidFill>
                <a:latin typeface="宋体" panose="02010600030101010101" pitchFamily="2" charset="-122"/>
                <a:cs typeface="宋体" panose="02010600030101010101" pitchFamily="2" charset="-122"/>
              </a:rPr>
              <a:t>提</a:t>
            </a:r>
            <a:r>
              <a:rPr sz="1400" spc="5" dirty="0">
                <a:solidFill>
                  <a:srgbClr val="FF0000"/>
                </a:solidFill>
                <a:latin typeface="宋体" panose="02010600030101010101" pitchFamily="2" charset="-122"/>
                <a:cs typeface="宋体" panose="02010600030101010101" pitchFamily="2" charset="-122"/>
              </a:rPr>
              <a:t>醒</a:t>
            </a:r>
            <a:endParaRPr sz="1400">
              <a:latin typeface="宋体" panose="02010600030101010101" pitchFamily="2" charset="-122"/>
              <a:cs typeface="宋体" panose="02010600030101010101" pitchFamily="2" charset="-122"/>
            </a:endParaRPr>
          </a:p>
        </p:txBody>
      </p:sp>
      <p:sp>
        <p:nvSpPr>
          <p:cNvPr id="15" name="object 15"/>
          <p:cNvSpPr/>
          <p:nvPr/>
        </p:nvSpPr>
        <p:spPr>
          <a:xfrm>
            <a:off x="3636264" y="1431036"/>
            <a:ext cx="2119884" cy="4585716"/>
          </a:xfrm>
          <a:prstGeom prst="rect">
            <a:avLst/>
          </a:prstGeom>
          <a:blipFill>
            <a:blip r:embed="rId2" cstate="print"/>
            <a:stretch>
              <a:fillRect/>
            </a:stretch>
          </a:blipFill>
        </p:spPr>
        <p:txBody>
          <a:bodyPr wrap="square" lIns="0" tIns="0" rIns="0" bIns="0" rtlCol="0"/>
          <a:lstStyle/>
          <a:p/>
        </p:txBody>
      </p:sp>
      <p:sp>
        <p:nvSpPr>
          <p:cNvPr id="16" name="object 16"/>
          <p:cNvSpPr/>
          <p:nvPr/>
        </p:nvSpPr>
        <p:spPr>
          <a:xfrm>
            <a:off x="6656831" y="1431036"/>
            <a:ext cx="2118360" cy="4550542"/>
          </a:xfrm>
          <a:prstGeom prst="rect">
            <a:avLst/>
          </a:prstGeom>
          <a:blipFill>
            <a:blip r:embed="rId3" cstate="print"/>
            <a:stretch>
              <a:fillRect/>
            </a:stretch>
          </a:blipFill>
        </p:spPr>
        <p:txBody>
          <a:bodyPr wrap="square" lIns="0" tIns="0" rIns="0" bIns="0" rtlCol="0"/>
          <a:lstStyle/>
          <a:p/>
        </p:txBody>
      </p:sp>
      <p:sp>
        <p:nvSpPr>
          <p:cNvPr id="17" name="object 17"/>
          <p:cNvSpPr/>
          <p:nvPr/>
        </p:nvSpPr>
        <p:spPr>
          <a:xfrm>
            <a:off x="9596628" y="1431036"/>
            <a:ext cx="2119883" cy="4585716"/>
          </a:xfrm>
          <a:prstGeom prst="rect">
            <a:avLst/>
          </a:prstGeom>
          <a:blipFill>
            <a:blip r:embed="rId4" cstate="print"/>
            <a:stretch>
              <a:fillRect/>
            </a:stretch>
          </a:blipFill>
        </p:spPr>
        <p:txBody>
          <a:bodyPr wrap="square" lIns="0" tIns="0" rIns="0" bIns="0" rtlCol="0"/>
          <a:lstStyle/>
          <a:p/>
        </p:txBody>
      </p:sp>
      <p:sp>
        <p:nvSpPr>
          <p:cNvPr id="18" name="object 18"/>
          <p:cNvSpPr/>
          <p:nvPr/>
        </p:nvSpPr>
        <p:spPr>
          <a:xfrm>
            <a:off x="5894044" y="3859250"/>
            <a:ext cx="519430" cy="101600"/>
          </a:xfrm>
          <a:custGeom>
            <a:avLst/>
            <a:gdLst/>
            <a:ahLst/>
            <a:cxnLst/>
            <a:rect l="l" t="t" r="r" b="b"/>
            <a:pathLst>
              <a:path w="519429" h="101600">
                <a:moveTo>
                  <a:pt x="482716" y="44231"/>
                </a:moveTo>
                <a:lnTo>
                  <a:pt x="426681" y="11823"/>
                </a:lnTo>
                <a:lnTo>
                  <a:pt x="425132" y="10566"/>
                </a:lnTo>
                <a:lnTo>
                  <a:pt x="424052" y="8902"/>
                </a:lnTo>
                <a:lnTo>
                  <a:pt x="423544" y="6985"/>
                </a:lnTo>
                <a:lnTo>
                  <a:pt x="423646" y="4991"/>
                </a:lnTo>
                <a:lnTo>
                  <a:pt x="424357" y="3136"/>
                </a:lnTo>
                <a:lnTo>
                  <a:pt x="425615" y="1600"/>
                </a:lnTo>
                <a:lnTo>
                  <a:pt x="427278" y="520"/>
                </a:lnTo>
                <a:lnTo>
                  <a:pt x="429196" y="0"/>
                </a:lnTo>
                <a:lnTo>
                  <a:pt x="431177" y="114"/>
                </a:lnTo>
                <a:lnTo>
                  <a:pt x="433031" y="825"/>
                </a:lnTo>
                <a:lnTo>
                  <a:pt x="507929" y="44145"/>
                </a:lnTo>
                <a:lnTo>
                  <a:pt x="482716" y="44231"/>
                </a:lnTo>
                <a:close/>
              </a:path>
              <a:path w="519429" h="101600">
                <a:moveTo>
                  <a:pt x="493620" y="50537"/>
                </a:moveTo>
                <a:lnTo>
                  <a:pt x="482716" y="44231"/>
                </a:lnTo>
                <a:lnTo>
                  <a:pt x="506196" y="44145"/>
                </a:lnTo>
                <a:lnTo>
                  <a:pt x="506200" y="45021"/>
                </a:lnTo>
                <a:lnTo>
                  <a:pt x="502996" y="45021"/>
                </a:lnTo>
                <a:lnTo>
                  <a:pt x="493620" y="50537"/>
                </a:lnTo>
                <a:close/>
              </a:path>
              <a:path w="519429" h="101600">
                <a:moveTo>
                  <a:pt x="429564" y="101536"/>
                </a:moveTo>
                <a:lnTo>
                  <a:pt x="423862" y="94602"/>
                </a:lnTo>
                <a:lnTo>
                  <a:pt x="424357" y="92684"/>
                </a:lnTo>
                <a:lnTo>
                  <a:pt x="425424" y="91008"/>
                </a:lnTo>
                <a:lnTo>
                  <a:pt x="426961" y="89750"/>
                </a:lnTo>
                <a:lnTo>
                  <a:pt x="482750" y="56931"/>
                </a:lnTo>
                <a:lnTo>
                  <a:pt x="506247" y="56845"/>
                </a:lnTo>
                <a:lnTo>
                  <a:pt x="506196" y="44145"/>
                </a:lnTo>
                <a:lnTo>
                  <a:pt x="507929" y="44145"/>
                </a:lnTo>
                <a:lnTo>
                  <a:pt x="518820" y="50444"/>
                </a:lnTo>
                <a:lnTo>
                  <a:pt x="433400" y="100698"/>
                </a:lnTo>
                <a:lnTo>
                  <a:pt x="431545" y="101422"/>
                </a:lnTo>
                <a:lnTo>
                  <a:pt x="429564" y="101536"/>
                </a:lnTo>
                <a:close/>
              </a:path>
              <a:path w="519429" h="101600">
                <a:moveTo>
                  <a:pt x="50" y="58699"/>
                </a:moveTo>
                <a:lnTo>
                  <a:pt x="0" y="45999"/>
                </a:lnTo>
                <a:lnTo>
                  <a:pt x="482716" y="44231"/>
                </a:lnTo>
                <a:lnTo>
                  <a:pt x="493620" y="50537"/>
                </a:lnTo>
                <a:lnTo>
                  <a:pt x="482750" y="56931"/>
                </a:lnTo>
                <a:lnTo>
                  <a:pt x="50" y="58699"/>
                </a:lnTo>
                <a:close/>
              </a:path>
              <a:path w="519429" h="101600">
                <a:moveTo>
                  <a:pt x="503034" y="55981"/>
                </a:moveTo>
                <a:lnTo>
                  <a:pt x="493620" y="50537"/>
                </a:lnTo>
                <a:lnTo>
                  <a:pt x="502996" y="45021"/>
                </a:lnTo>
                <a:lnTo>
                  <a:pt x="503034" y="55981"/>
                </a:lnTo>
                <a:close/>
              </a:path>
              <a:path w="519429" h="101600">
                <a:moveTo>
                  <a:pt x="506243" y="55981"/>
                </a:moveTo>
                <a:lnTo>
                  <a:pt x="503034" y="55981"/>
                </a:lnTo>
                <a:lnTo>
                  <a:pt x="502996" y="45021"/>
                </a:lnTo>
                <a:lnTo>
                  <a:pt x="506200" y="45021"/>
                </a:lnTo>
                <a:lnTo>
                  <a:pt x="506243" y="55981"/>
                </a:lnTo>
                <a:close/>
              </a:path>
              <a:path w="519429" h="101600">
                <a:moveTo>
                  <a:pt x="482750" y="56931"/>
                </a:moveTo>
                <a:lnTo>
                  <a:pt x="493620" y="50537"/>
                </a:lnTo>
                <a:lnTo>
                  <a:pt x="503034" y="55981"/>
                </a:lnTo>
                <a:lnTo>
                  <a:pt x="506243" y="55981"/>
                </a:lnTo>
                <a:lnTo>
                  <a:pt x="506247" y="56845"/>
                </a:lnTo>
                <a:lnTo>
                  <a:pt x="482750" y="56931"/>
                </a:lnTo>
                <a:close/>
              </a:path>
            </a:pathLst>
          </a:custGeom>
          <a:solidFill>
            <a:srgbClr val="FFC000"/>
          </a:solidFill>
        </p:spPr>
        <p:txBody>
          <a:bodyPr wrap="square" lIns="0" tIns="0" rIns="0" bIns="0" rtlCol="0"/>
          <a:lstStyle/>
          <a:p/>
        </p:txBody>
      </p:sp>
      <p:sp>
        <p:nvSpPr>
          <p:cNvPr id="19" name="object 19"/>
          <p:cNvSpPr/>
          <p:nvPr/>
        </p:nvSpPr>
        <p:spPr>
          <a:xfrm>
            <a:off x="8926804" y="3861155"/>
            <a:ext cx="519430" cy="101600"/>
          </a:xfrm>
          <a:custGeom>
            <a:avLst/>
            <a:gdLst/>
            <a:ahLst/>
            <a:cxnLst/>
            <a:rect l="l" t="t" r="r" b="b"/>
            <a:pathLst>
              <a:path w="519429" h="101600">
                <a:moveTo>
                  <a:pt x="482722" y="44231"/>
                </a:moveTo>
                <a:lnTo>
                  <a:pt x="426681" y="11811"/>
                </a:lnTo>
                <a:lnTo>
                  <a:pt x="425132" y="10566"/>
                </a:lnTo>
                <a:lnTo>
                  <a:pt x="424052" y="8902"/>
                </a:lnTo>
                <a:lnTo>
                  <a:pt x="423545" y="6984"/>
                </a:lnTo>
                <a:lnTo>
                  <a:pt x="423646" y="4991"/>
                </a:lnTo>
                <a:lnTo>
                  <a:pt x="424357" y="3136"/>
                </a:lnTo>
                <a:lnTo>
                  <a:pt x="425615" y="1600"/>
                </a:lnTo>
                <a:lnTo>
                  <a:pt x="427278" y="520"/>
                </a:lnTo>
                <a:lnTo>
                  <a:pt x="429196" y="0"/>
                </a:lnTo>
                <a:lnTo>
                  <a:pt x="431177" y="114"/>
                </a:lnTo>
                <a:lnTo>
                  <a:pt x="433031" y="825"/>
                </a:lnTo>
                <a:lnTo>
                  <a:pt x="507929" y="44145"/>
                </a:lnTo>
                <a:lnTo>
                  <a:pt x="482722" y="44231"/>
                </a:lnTo>
                <a:close/>
              </a:path>
              <a:path w="519429" h="101600">
                <a:moveTo>
                  <a:pt x="493621" y="50536"/>
                </a:moveTo>
                <a:lnTo>
                  <a:pt x="482722" y="44231"/>
                </a:lnTo>
                <a:lnTo>
                  <a:pt x="506196" y="44145"/>
                </a:lnTo>
                <a:lnTo>
                  <a:pt x="506199" y="45021"/>
                </a:lnTo>
                <a:lnTo>
                  <a:pt x="502996" y="45021"/>
                </a:lnTo>
                <a:lnTo>
                  <a:pt x="493621" y="50536"/>
                </a:lnTo>
                <a:close/>
              </a:path>
              <a:path w="519429" h="101600">
                <a:moveTo>
                  <a:pt x="429564" y="101536"/>
                </a:moveTo>
                <a:lnTo>
                  <a:pt x="423862" y="94602"/>
                </a:lnTo>
                <a:lnTo>
                  <a:pt x="424357" y="92684"/>
                </a:lnTo>
                <a:lnTo>
                  <a:pt x="425424" y="91008"/>
                </a:lnTo>
                <a:lnTo>
                  <a:pt x="426961" y="89750"/>
                </a:lnTo>
                <a:lnTo>
                  <a:pt x="482751" y="56931"/>
                </a:lnTo>
                <a:lnTo>
                  <a:pt x="506234" y="56845"/>
                </a:lnTo>
                <a:lnTo>
                  <a:pt x="506196" y="44145"/>
                </a:lnTo>
                <a:lnTo>
                  <a:pt x="507929" y="44145"/>
                </a:lnTo>
                <a:lnTo>
                  <a:pt x="518820" y="50444"/>
                </a:lnTo>
                <a:lnTo>
                  <a:pt x="433400" y="100698"/>
                </a:lnTo>
                <a:lnTo>
                  <a:pt x="431546" y="101422"/>
                </a:lnTo>
                <a:lnTo>
                  <a:pt x="429564" y="101536"/>
                </a:lnTo>
                <a:close/>
              </a:path>
              <a:path w="519429" h="101600">
                <a:moveTo>
                  <a:pt x="50" y="58699"/>
                </a:moveTo>
                <a:lnTo>
                  <a:pt x="0" y="45999"/>
                </a:lnTo>
                <a:lnTo>
                  <a:pt x="482722" y="44231"/>
                </a:lnTo>
                <a:lnTo>
                  <a:pt x="493621" y="50536"/>
                </a:lnTo>
                <a:lnTo>
                  <a:pt x="482751" y="56931"/>
                </a:lnTo>
                <a:lnTo>
                  <a:pt x="50" y="58699"/>
                </a:lnTo>
                <a:close/>
              </a:path>
              <a:path w="519429" h="101600">
                <a:moveTo>
                  <a:pt x="503034" y="55981"/>
                </a:moveTo>
                <a:lnTo>
                  <a:pt x="493621" y="50536"/>
                </a:lnTo>
                <a:lnTo>
                  <a:pt x="502996" y="45021"/>
                </a:lnTo>
                <a:lnTo>
                  <a:pt x="503034" y="55981"/>
                </a:lnTo>
                <a:close/>
              </a:path>
              <a:path w="519429" h="101600">
                <a:moveTo>
                  <a:pt x="506232" y="55981"/>
                </a:moveTo>
                <a:lnTo>
                  <a:pt x="503034" y="55981"/>
                </a:lnTo>
                <a:lnTo>
                  <a:pt x="502996" y="45021"/>
                </a:lnTo>
                <a:lnTo>
                  <a:pt x="506199" y="45021"/>
                </a:lnTo>
                <a:lnTo>
                  <a:pt x="506232" y="55981"/>
                </a:lnTo>
                <a:close/>
              </a:path>
              <a:path w="519429" h="101600">
                <a:moveTo>
                  <a:pt x="482751" y="56931"/>
                </a:moveTo>
                <a:lnTo>
                  <a:pt x="493621" y="50536"/>
                </a:lnTo>
                <a:lnTo>
                  <a:pt x="503034" y="55981"/>
                </a:lnTo>
                <a:lnTo>
                  <a:pt x="506232" y="55981"/>
                </a:lnTo>
                <a:lnTo>
                  <a:pt x="506234" y="56845"/>
                </a:lnTo>
                <a:lnTo>
                  <a:pt x="482751" y="56931"/>
                </a:lnTo>
                <a:close/>
              </a:path>
            </a:pathLst>
          </a:custGeom>
          <a:solidFill>
            <a:srgbClr val="FFC000"/>
          </a:solidFill>
        </p:spPr>
        <p:txBody>
          <a:bodyPr wrap="square" lIns="0" tIns="0" rIns="0" bIns="0" rtlCol="0"/>
          <a:lstStyle/>
          <a:p/>
        </p:txBody>
      </p:sp>
      <p:sp>
        <p:nvSpPr>
          <p:cNvPr id="20" name="object 20"/>
          <p:cNvSpPr txBox="1"/>
          <p:nvPr/>
        </p:nvSpPr>
        <p:spPr>
          <a:xfrm>
            <a:off x="10236834" y="6241415"/>
            <a:ext cx="8375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报名成</a:t>
            </a:r>
            <a:r>
              <a:rPr sz="1600" spc="-5" dirty="0">
                <a:latin typeface="宋体" panose="02010600030101010101" pitchFamily="2" charset="-122"/>
                <a:cs typeface="宋体" panose="02010600030101010101" pitchFamily="2" charset="-122"/>
              </a:rPr>
              <a:t>功</a:t>
            </a:r>
            <a:endParaRPr sz="1600">
              <a:latin typeface="宋体" panose="02010600030101010101" pitchFamily="2" charset="-122"/>
              <a:cs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926079" y="1522475"/>
            <a:ext cx="2119884" cy="4549493"/>
          </a:xfrm>
          <a:prstGeom prst="rect">
            <a:avLst/>
          </a:prstGeom>
          <a:blipFill>
            <a:blip r:embed="rId1" cstate="print"/>
            <a:stretch>
              <a:fillRect/>
            </a:stretch>
          </a:blipFill>
        </p:spPr>
        <p:txBody>
          <a:bodyPr wrap="square" lIns="0" tIns="0" rIns="0" bIns="0" rtlCol="0"/>
          <a:lstStyle/>
          <a:p/>
        </p:txBody>
      </p:sp>
      <p:sp>
        <p:nvSpPr>
          <p:cNvPr id="3" name="object 3"/>
          <p:cNvSpPr txBox="1">
            <a:spLocks noGrp="1"/>
          </p:cNvSpPr>
          <p:nvPr>
            <p:ph type="title"/>
          </p:nvPr>
        </p:nvSpPr>
        <p:spPr>
          <a:xfrm>
            <a:off x="722630" y="530224"/>
            <a:ext cx="10694035" cy="635000"/>
          </a:xfrm>
          <a:prstGeom prst="rect">
            <a:avLst/>
          </a:prstGeom>
        </p:spPr>
        <p:txBody>
          <a:bodyPr vert="horz" wrap="square" lIns="0" tIns="13335" rIns="0" bIns="0" rtlCol="0">
            <a:spAutoFit/>
          </a:bodyPr>
          <a:lstStyle/>
          <a:p>
            <a:pPr marL="12700" marR="5080">
              <a:lnSpc>
                <a:spcPct val="100000"/>
              </a:lnSpc>
              <a:spcBef>
                <a:spcPts val="105"/>
              </a:spcBef>
            </a:pPr>
            <a:r>
              <a:rPr dirty="0"/>
              <a:t>四、竞价时间开放后，对拍品进行出价。本次竞价活动设置延时出价功能，在竞价活动结束前</a:t>
            </a:r>
            <a:r>
              <a:rPr dirty="0"/>
              <a:t>， </a:t>
            </a:r>
            <a:r>
              <a:rPr dirty="0"/>
              <a:t>每最后</a:t>
            </a:r>
            <a:r>
              <a:rPr spc="-5" dirty="0">
                <a:latin typeface="Times New Roman" panose="02020603050405020304"/>
                <a:cs typeface="Times New Roman" panose="02020603050405020304"/>
              </a:rPr>
              <a:t>5</a:t>
            </a:r>
            <a:r>
              <a:rPr dirty="0"/>
              <a:t>分钟如果有竞买人出价，就自动延时</a:t>
            </a:r>
            <a:r>
              <a:rPr spc="-5" dirty="0">
                <a:latin typeface="Times New Roman" panose="02020603050405020304"/>
                <a:cs typeface="Times New Roman" panose="02020603050405020304"/>
              </a:rPr>
              <a:t>5</a:t>
            </a:r>
            <a:r>
              <a:rPr dirty="0"/>
              <a:t>分</a:t>
            </a:r>
            <a:r>
              <a:rPr spc="5" dirty="0"/>
              <a:t>钟</a:t>
            </a:r>
            <a:endParaRPr spc="5" dirty="0"/>
          </a:p>
        </p:txBody>
      </p:sp>
      <p:sp>
        <p:nvSpPr>
          <p:cNvPr id="4" name="object 4"/>
          <p:cNvSpPr txBox="1"/>
          <p:nvPr/>
        </p:nvSpPr>
        <p:spPr>
          <a:xfrm>
            <a:off x="3565525" y="6255384"/>
            <a:ext cx="8375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拍品页</a:t>
            </a:r>
            <a:r>
              <a:rPr sz="1600" spc="-5" dirty="0">
                <a:latin typeface="宋体" panose="02010600030101010101" pitchFamily="2" charset="-122"/>
                <a:cs typeface="宋体" panose="02010600030101010101" pitchFamily="2" charset="-122"/>
              </a:rPr>
              <a:t>面</a:t>
            </a:r>
            <a:endParaRPr sz="1600">
              <a:latin typeface="宋体" panose="02010600030101010101" pitchFamily="2" charset="-122"/>
              <a:cs typeface="宋体" panose="02010600030101010101" pitchFamily="2" charset="-122"/>
            </a:endParaRPr>
          </a:p>
        </p:txBody>
      </p:sp>
      <p:sp>
        <p:nvSpPr>
          <p:cNvPr id="6" name="object 6"/>
          <p:cNvSpPr/>
          <p:nvPr/>
        </p:nvSpPr>
        <p:spPr>
          <a:xfrm>
            <a:off x="4936490" y="6109334"/>
            <a:ext cx="352425" cy="287020"/>
          </a:xfrm>
          <a:custGeom>
            <a:avLst/>
            <a:gdLst/>
            <a:ahLst/>
            <a:cxnLst/>
            <a:rect l="l" t="t" r="r" b="b"/>
            <a:pathLst>
              <a:path w="352425" h="287020">
                <a:moveTo>
                  <a:pt x="36918" y="91097"/>
                </a:moveTo>
                <a:lnTo>
                  <a:pt x="35471" y="90766"/>
                </a:lnTo>
                <a:lnTo>
                  <a:pt x="34264" y="89903"/>
                </a:lnTo>
                <a:lnTo>
                  <a:pt x="33477" y="88633"/>
                </a:lnTo>
                <a:lnTo>
                  <a:pt x="0" y="0"/>
                </a:lnTo>
                <a:lnTo>
                  <a:pt x="11653" y="1803"/>
                </a:lnTo>
                <a:lnTo>
                  <a:pt x="8267" y="1803"/>
                </a:lnTo>
                <a:lnTo>
                  <a:pt x="3467" y="7721"/>
                </a:lnTo>
                <a:lnTo>
                  <a:pt x="14419" y="16606"/>
                </a:lnTo>
                <a:lnTo>
                  <a:pt x="40614" y="85940"/>
                </a:lnTo>
                <a:lnTo>
                  <a:pt x="40855" y="87414"/>
                </a:lnTo>
                <a:lnTo>
                  <a:pt x="40512" y="88861"/>
                </a:lnTo>
                <a:lnTo>
                  <a:pt x="39649" y="90068"/>
                </a:lnTo>
                <a:lnTo>
                  <a:pt x="38392" y="90855"/>
                </a:lnTo>
                <a:lnTo>
                  <a:pt x="36918" y="91097"/>
                </a:lnTo>
                <a:close/>
              </a:path>
              <a:path w="352425" h="287020">
                <a:moveTo>
                  <a:pt x="14419" y="16606"/>
                </a:moveTo>
                <a:lnTo>
                  <a:pt x="3467" y="7721"/>
                </a:lnTo>
                <a:lnTo>
                  <a:pt x="8267" y="1803"/>
                </a:lnTo>
                <a:lnTo>
                  <a:pt x="10255" y="3416"/>
                </a:lnTo>
                <a:lnTo>
                  <a:pt x="9436" y="3416"/>
                </a:lnTo>
                <a:lnTo>
                  <a:pt x="5295" y="8534"/>
                </a:lnTo>
                <a:lnTo>
                  <a:pt x="11746" y="9532"/>
                </a:lnTo>
                <a:lnTo>
                  <a:pt x="14419" y="16606"/>
                </a:lnTo>
                <a:close/>
              </a:path>
              <a:path w="352425" h="287020">
                <a:moveTo>
                  <a:pt x="92468" y="22021"/>
                </a:moveTo>
                <a:lnTo>
                  <a:pt x="19220" y="10688"/>
                </a:lnTo>
                <a:lnTo>
                  <a:pt x="8267" y="1803"/>
                </a:lnTo>
                <a:lnTo>
                  <a:pt x="11653" y="1803"/>
                </a:lnTo>
                <a:lnTo>
                  <a:pt x="93637" y="14490"/>
                </a:lnTo>
                <a:lnTo>
                  <a:pt x="96812" y="18834"/>
                </a:lnTo>
                <a:lnTo>
                  <a:pt x="96304" y="20231"/>
                </a:lnTo>
                <a:lnTo>
                  <a:pt x="95300" y="21323"/>
                </a:lnTo>
                <a:lnTo>
                  <a:pt x="93954" y="21958"/>
                </a:lnTo>
                <a:lnTo>
                  <a:pt x="92468" y="22021"/>
                </a:lnTo>
                <a:close/>
              </a:path>
              <a:path w="352425" h="287020">
                <a:moveTo>
                  <a:pt x="11746" y="9532"/>
                </a:moveTo>
                <a:lnTo>
                  <a:pt x="5295" y="8534"/>
                </a:lnTo>
                <a:lnTo>
                  <a:pt x="9436" y="3416"/>
                </a:lnTo>
                <a:lnTo>
                  <a:pt x="11746" y="9532"/>
                </a:lnTo>
                <a:close/>
              </a:path>
              <a:path w="352425" h="287020">
                <a:moveTo>
                  <a:pt x="19220" y="10688"/>
                </a:moveTo>
                <a:lnTo>
                  <a:pt x="11746" y="9532"/>
                </a:lnTo>
                <a:lnTo>
                  <a:pt x="9436" y="3416"/>
                </a:lnTo>
                <a:lnTo>
                  <a:pt x="10255" y="3416"/>
                </a:lnTo>
                <a:lnTo>
                  <a:pt x="19220" y="10688"/>
                </a:lnTo>
                <a:close/>
              </a:path>
              <a:path w="352425" h="287020">
                <a:moveTo>
                  <a:pt x="347484" y="286804"/>
                </a:moveTo>
                <a:lnTo>
                  <a:pt x="14419" y="16606"/>
                </a:lnTo>
                <a:lnTo>
                  <a:pt x="11746" y="9532"/>
                </a:lnTo>
                <a:lnTo>
                  <a:pt x="19220" y="10688"/>
                </a:lnTo>
                <a:lnTo>
                  <a:pt x="352285" y="280885"/>
                </a:lnTo>
                <a:lnTo>
                  <a:pt x="347484" y="286804"/>
                </a:lnTo>
                <a:close/>
              </a:path>
            </a:pathLst>
          </a:custGeom>
          <a:solidFill>
            <a:srgbClr val="FF0000"/>
          </a:solidFill>
        </p:spPr>
        <p:txBody>
          <a:bodyPr wrap="square" lIns="0" tIns="0" rIns="0" bIns="0" rtlCol="0"/>
          <a:lstStyle/>
          <a:p/>
        </p:txBody>
      </p:sp>
      <p:sp>
        <p:nvSpPr>
          <p:cNvPr id="7" name="object 7"/>
          <p:cNvSpPr/>
          <p:nvPr/>
        </p:nvSpPr>
        <p:spPr>
          <a:xfrm>
            <a:off x="5389245" y="3850614"/>
            <a:ext cx="950594" cy="101600"/>
          </a:xfrm>
          <a:custGeom>
            <a:avLst/>
            <a:gdLst/>
            <a:ahLst/>
            <a:cxnLst/>
            <a:rect l="l" t="t" r="r" b="b"/>
            <a:pathLst>
              <a:path w="950595" h="101600">
                <a:moveTo>
                  <a:pt x="939713" y="57162"/>
                </a:moveTo>
                <a:lnTo>
                  <a:pt x="937983" y="57162"/>
                </a:lnTo>
                <a:lnTo>
                  <a:pt x="937996" y="44462"/>
                </a:lnTo>
                <a:lnTo>
                  <a:pt x="914499" y="44447"/>
                </a:lnTo>
                <a:lnTo>
                  <a:pt x="858621" y="11798"/>
                </a:lnTo>
                <a:lnTo>
                  <a:pt x="857084" y="10541"/>
                </a:lnTo>
                <a:lnTo>
                  <a:pt x="856005" y="8864"/>
                </a:lnTo>
                <a:lnTo>
                  <a:pt x="855497" y="6946"/>
                </a:lnTo>
                <a:lnTo>
                  <a:pt x="855611" y="4965"/>
                </a:lnTo>
                <a:lnTo>
                  <a:pt x="856335" y="3111"/>
                </a:lnTo>
                <a:lnTo>
                  <a:pt x="857592" y="1574"/>
                </a:lnTo>
                <a:lnTo>
                  <a:pt x="859269" y="508"/>
                </a:lnTo>
                <a:lnTo>
                  <a:pt x="861187" y="0"/>
                </a:lnTo>
                <a:lnTo>
                  <a:pt x="863168" y="114"/>
                </a:lnTo>
                <a:lnTo>
                  <a:pt x="865022" y="838"/>
                </a:lnTo>
                <a:lnTo>
                  <a:pt x="950594" y="50825"/>
                </a:lnTo>
                <a:lnTo>
                  <a:pt x="939713" y="57162"/>
                </a:lnTo>
                <a:close/>
              </a:path>
              <a:path w="950595" h="101600">
                <a:moveTo>
                  <a:pt x="914501" y="57147"/>
                </a:moveTo>
                <a:lnTo>
                  <a:pt x="0" y="56540"/>
                </a:lnTo>
                <a:lnTo>
                  <a:pt x="0" y="43840"/>
                </a:lnTo>
                <a:lnTo>
                  <a:pt x="914499" y="44447"/>
                </a:lnTo>
                <a:lnTo>
                  <a:pt x="925385" y="50807"/>
                </a:lnTo>
                <a:lnTo>
                  <a:pt x="914501" y="57147"/>
                </a:lnTo>
                <a:close/>
              </a:path>
              <a:path w="950595" h="101600">
                <a:moveTo>
                  <a:pt x="925385" y="50807"/>
                </a:moveTo>
                <a:lnTo>
                  <a:pt x="914499" y="44447"/>
                </a:lnTo>
                <a:lnTo>
                  <a:pt x="937996" y="44462"/>
                </a:lnTo>
                <a:lnTo>
                  <a:pt x="937995" y="45326"/>
                </a:lnTo>
                <a:lnTo>
                  <a:pt x="934796" y="45326"/>
                </a:lnTo>
                <a:lnTo>
                  <a:pt x="925385" y="50807"/>
                </a:lnTo>
                <a:close/>
              </a:path>
              <a:path w="950595" h="101600">
                <a:moveTo>
                  <a:pt x="934783" y="56299"/>
                </a:moveTo>
                <a:lnTo>
                  <a:pt x="925385" y="50807"/>
                </a:lnTo>
                <a:lnTo>
                  <a:pt x="934796" y="45326"/>
                </a:lnTo>
                <a:lnTo>
                  <a:pt x="934783" y="56299"/>
                </a:lnTo>
                <a:close/>
              </a:path>
              <a:path w="950595" h="101600">
                <a:moveTo>
                  <a:pt x="937984" y="56299"/>
                </a:moveTo>
                <a:lnTo>
                  <a:pt x="934783" y="56299"/>
                </a:lnTo>
                <a:lnTo>
                  <a:pt x="934796" y="45326"/>
                </a:lnTo>
                <a:lnTo>
                  <a:pt x="937995" y="45326"/>
                </a:lnTo>
                <a:lnTo>
                  <a:pt x="937984" y="56299"/>
                </a:lnTo>
                <a:close/>
              </a:path>
              <a:path w="950595" h="101600">
                <a:moveTo>
                  <a:pt x="937983" y="57162"/>
                </a:moveTo>
                <a:lnTo>
                  <a:pt x="914501" y="57147"/>
                </a:lnTo>
                <a:lnTo>
                  <a:pt x="925385" y="50807"/>
                </a:lnTo>
                <a:lnTo>
                  <a:pt x="934783" y="56299"/>
                </a:lnTo>
                <a:lnTo>
                  <a:pt x="937984" y="56299"/>
                </a:lnTo>
                <a:lnTo>
                  <a:pt x="937983" y="57162"/>
                </a:lnTo>
                <a:close/>
              </a:path>
              <a:path w="950595" h="101600">
                <a:moveTo>
                  <a:pt x="861123" y="101536"/>
                </a:moveTo>
                <a:lnTo>
                  <a:pt x="855446" y="94576"/>
                </a:lnTo>
                <a:lnTo>
                  <a:pt x="855954" y="92659"/>
                </a:lnTo>
                <a:lnTo>
                  <a:pt x="857021" y="90982"/>
                </a:lnTo>
                <a:lnTo>
                  <a:pt x="858570" y="89725"/>
                </a:lnTo>
                <a:lnTo>
                  <a:pt x="914501" y="57147"/>
                </a:lnTo>
                <a:lnTo>
                  <a:pt x="939713" y="57162"/>
                </a:lnTo>
                <a:lnTo>
                  <a:pt x="864958" y="100698"/>
                </a:lnTo>
                <a:lnTo>
                  <a:pt x="863104" y="101422"/>
                </a:lnTo>
                <a:lnTo>
                  <a:pt x="861123" y="101536"/>
                </a:lnTo>
                <a:close/>
              </a:path>
            </a:pathLst>
          </a:custGeom>
          <a:solidFill>
            <a:srgbClr val="FFC000"/>
          </a:solidFill>
        </p:spPr>
        <p:txBody>
          <a:bodyPr wrap="square" lIns="0" tIns="0" rIns="0" bIns="0" rtlCol="0"/>
          <a:lstStyle/>
          <a:p/>
        </p:txBody>
      </p:sp>
      <p:sp>
        <p:nvSpPr>
          <p:cNvPr id="8" name="object 8"/>
          <p:cNvSpPr txBox="1"/>
          <p:nvPr/>
        </p:nvSpPr>
        <p:spPr>
          <a:xfrm>
            <a:off x="5324475" y="6295390"/>
            <a:ext cx="381635" cy="240029"/>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0000"/>
                </a:solidFill>
                <a:latin typeface="宋体" panose="02010600030101010101" pitchFamily="2" charset="-122"/>
                <a:cs typeface="宋体" panose="02010600030101010101" pitchFamily="2" charset="-122"/>
              </a:rPr>
              <a:t>出</a:t>
            </a:r>
            <a:r>
              <a:rPr sz="1400" spc="5" dirty="0">
                <a:solidFill>
                  <a:srgbClr val="FF0000"/>
                </a:solidFill>
                <a:latin typeface="宋体" panose="02010600030101010101" pitchFamily="2" charset="-122"/>
                <a:cs typeface="宋体" panose="02010600030101010101" pitchFamily="2" charset="-122"/>
              </a:rPr>
              <a:t>价</a:t>
            </a:r>
            <a:endParaRPr sz="1400">
              <a:latin typeface="宋体" panose="02010600030101010101" pitchFamily="2" charset="-122"/>
              <a:cs typeface="宋体" panose="02010600030101010101" pitchFamily="2" charset="-122"/>
            </a:endParaRPr>
          </a:p>
        </p:txBody>
      </p:sp>
      <p:sp>
        <p:nvSpPr>
          <p:cNvPr id="9" name="object 9"/>
          <p:cNvSpPr txBox="1"/>
          <p:nvPr/>
        </p:nvSpPr>
        <p:spPr>
          <a:xfrm>
            <a:off x="7253605" y="6264275"/>
            <a:ext cx="8375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进行出</a:t>
            </a:r>
            <a:r>
              <a:rPr sz="1600" spc="-5" dirty="0">
                <a:latin typeface="宋体" panose="02010600030101010101" pitchFamily="2" charset="-122"/>
                <a:cs typeface="宋体" panose="02010600030101010101" pitchFamily="2" charset="-122"/>
              </a:rPr>
              <a:t>价</a:t>
            </a:r>
            <a:endParaRPr sz="1600">
              <a:latin typeface="宋体" panose="02010600030101010101" pitchFamily="2" charset="-122"/>
              <a:cs typeface="宋体" panose="02010600030101010101" pitchFamily="2" charset="-122"/>
            </a:endParaRPr>
          </a:p>
        </p:txBody>
      </p:sp>
      <p:sp>
        <p:nvSpPr>
          <p:cNvPr id="10" name="object 10"/>
          <p:cNvSpPr/>
          <p:nvPr/>
        </p:nvSpPr>
        <p:spPr>
          <a:xfrm>
            <a:off x="3462020" y="5558154"/>
            <a:ext cx="1691005" cy="441325"/>
          </a:xfrm>
          <a:custGeom>
            <a:avLst/>
            <a:gdLst/>
            <a:ahLst/>
            <a:cxnLst/>
            <a:rect l="l" t="t" r="r" b="b"/>
            <a:pathLst>
              <a:path w="1691004" h="441325">
                <a:moveTo>
                  <a:pt x="1691004" y="441325"/>
                </a:moveTo>
                <a:lnTo>
                  <a:pt x="0" y="441325"/>
                </a:lnTo>
                <a:lnTo>
                  <a:pt x="0" y="0"/>
                </a:lnTo>
                <a:lnTo>
                  <a:pt x="1691004" y="0"/>
                </a:lnTo>
                <a:lnTo>
                  <a:pt x="1691004" y="6350"/>
                </a:lnTo>
                <a:lnTo>
                  <a:pt x="12700" y="6350"/>
                </a:lnTo>
                <a:lnTo>
                  <a:pt x="6350" y="12700"/>
                </a:lnTo>
                <a:lnTo>
                  <a:pt x="12700" y="12700"/>
                </a:lnTo>
                <a:lnTo>
                  <a:pt x="12700" y="428625"/>
                </a:lnTo>
                <a:lnTo>
                  <a:pt x="6350" y="428625"/>
                </a:lnTo>
                <a:lnTo>
                  <a:pt x="12700" y="434975"/>
                </a:lnTo>
                <a:lnTo>
                  <a:pt x="1691004" y="434975"/>
                </a:lnTo>
                <a:lnTo>
                  <a:pt x="1691004" y="441325"/>
                </a:lnTo>
                <a:close/>
              </a:path>
              <a:path w="1691004" h="441325">
                <a:moveTo>
                  <a:pt x="12700" y="12700"/>
                </a:moveTo>
                <a:lnTo>
                  <a:pt x="6350" y="12700"/>
                </a:lnTo>
                <a:lnTo>
                  <a:pt x="12700" y="6350"/>
                </a:lnTo>
                <a:lnTo>
                  <a:pt x="12700" y="12700"/>
                </a:lnTo>
                <a:close/>
              </a:path>
              <a:path w="1691004" h="441325">
                <a:moveTo>
                  <a:pt x="1678304" y="12700"/>
                </a:moveTo>
                <a:lnTo>
                  <a:pt x="12700" y="12700"/>
                </a:lnTo>
                <a:lnTo>
                  <a:pt x="12700" y="6350"/>
                </a:lnTo>
                <a:lnTo>
                  <a:pt x="1678304" y="6350"/>
                </a:lnTo>
                <a:lnTo>
                  <a:pt x="1678304" y="12700"/>
                </a:lnTo>
                <a:close/>
              </a:path>
              <a:path w="1691004" h="441325">
                <a:moveTo>
                  <a:pt x="1678304" y="434975"/>
                </a:moveTo>
                <a:lnTo>
                  <a:pt x="1678304" y="6350"/>
                </a:lnTo>
                <a:lnTo>
                  <a:pt x="1684654" y="12700"/>
                </a:lnTo>
                <a:lnTo>
                  <a:pt x="1691004" y="12700"/>
                </a:lnTo>
                <a:lnTo>
                  <a:pt x="1691004" y="428625"/>
                </a:lnTo>
                <a:lnTo>
                  <a:pt x="1684654" y="428625"/>
                </a:lnTo>
                <a:lnTo>
                  <a:pt x="1678304" y="434975"/>
                </a:lnTo>
                <a:close/>
              </a:path>
              <a:path w="1691004" h="441325">
                <a:moveTo>
                  <a:pt x="1691004" y="12700"/>
                </a:moveTo>
                <a:lnTo>
                  <a:pt x="1684654" y="12700"/>
                </a:lnTo>
                <a:lnTo>
                  <a:pt x="1678304" y="6350"/>
                </a:lnTo>
                <a:lnTo>
                  <a:pt x="1691004" y="6350"/>
                </a:lnTo>
                <a:lnTo>
                  <a:pt x="1691004" y="12700"/>
                </a:lnTo>
                <a:close/>
              </a:path>
              <a:path w="1691004" h="441325">
                <a:moveTo>
                  <a:pt x="12700" y="434975"/>
                </a:moveTo>
                <a:lnTo>
                  <a:pt x="6350" y="428625"/>
                </a:lnTo>
                <a:lnTo>
                  <a:pt x="12700" y="428625"/>
                </a:lnTo>
                <a:lnTo>
                  <a:pt x="12700" y="434975"/>
                </a:lnTo>
                <a:close/>
              </a:path>
              <a:path w="1691004" h="441325">
                <a:moveTo>
                  <a:pt x="1678304" y="434975"/>
                </a:moveTo>
                <a:lnTo>
                  <a:pt x="12700" y="434975"/>
                </a:lnTo>
                <a:lnTo>
                  <a:pt x="12700" y="428625"/>
                </a:lnTo>
                <a:lnTo>
                  <a:pt x="1678304" y="428625"/>
                </a:lnTo>
                <a:lnTo>
                  <a:pt x="1678304" y="434975"/>
                </a:lnTo>
                <a:close/>
              </a:path>
              <a:path w="1691004" h="441325">
                <a:moveTo>
                  <a:pt x="1691004" y="434975"/>
                </a:moveTo>
                <a:lnTo>
                  <a:pt x="1678304" y="434975"/>
                </a:lnTo>
                <a:lnTo>
                  <a:pt x="1684654" y="428625"/>
                </a:lnTo>
                <a:lnTo>
                  <a:pt x="1691004" y="428625"/>
                </a:lnTo>
                <a:lnTo>
                  <a:pt x="1691004" y="434975"/>
                </a:lnTo>
                <a:close/>
              </a:path>
            </a:pathLst>
          </a:custGeom>
          <a:solidFill>
            <a:srgbClr val="2D75B6"/>
          </a:solidFill>
        </p:spPr>
        <p:txBody>
          <a:bodyPr wrap="square" lIns="0" tIns="0" rIns="0" bIns="0" rtlCol="0"/>
          <a:lstStyle/>
          <a:p/>
        </p:txBody>
      </p:sp>
      <p:sp>
        <p:nvSpPr>
          <p:cNvPr id="11" name="object 11"/>
          <p:cNvSpPr/>
          <p:nvPr/>
        </p:nvSpPr>
        <p:spPr>
          <a:xfrm>
            <a:off x="6603492" y="1522475"/>
            <a:ext cx="2119883" cy="4549493"/>
          </a:xfrm>
          <a:prstGeom prst="rect">
            <a:avLst/>
          </a:prstGeom>
          <a:blipFill>
            <a:blip r:embed="rId2" cstate="print"/>
            <a:stretch>
              <a:fillRect/>
            </a:stretch>
          </a:blipFill>
        </p:spPr>
        <p:txBody>
          <a:bodyPr wrap="square" lIns="0" tIns="0" rIns="0" bIns="0" rtlCol="0"/>
          <a:lstStyle/>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2630" y="530224"/>
            <a:ext cx="5360035" cy="636270"/>
          </a:xfrm>
          <a:prstGeom prst="rect">
            <a:avLst/>
          </a:prstGeom>
        </p:spPr>
        <p:txBody>
          <a:bodyPr vert="horz" wrap="square" lIns="0" tIns="13335" rIns="0" bIns="0" rtlCol="0">
            <a:spAutoFit/>
          </a:bodyPr>
          <a:lstStyle/>
          <a:p>
            <a:pPr marL="12700">
              <a:lnSpc>
                <a:spcPct val="100000"/>
              </a:lnSpc>
              <a:spcBef>
                <a:spcPts val="105"/>
              </a:spcBef>
            </a:pPr>
            <a:r>
              <a:rPr dirty="0"/>
              <a:t>五、常见问</a:t>
            </a:r>
            <a:r>
              <a:rPr spc="5" dirty="0"/>
              <a:t>题</a:t>
            </a:r>
            <a:endParaRPr spc="5" dirty="0"/>
          </a:p>
          <a:p>
            <a:pPr marL="12700">
              <a:lnSpc>
                <a:spcPct val="100000"/>
              </a:lnSpc>
            </a:pPr>
            <a:r>
              <a:rPr dirty="0"/>
              <a:t>每个拍品页面设置有常见问题解答，可进行查</a:t>
            </a:r>
            <a:r>
              <a:rPr spc="5" dirty="0"/>
              <a:t>看</a:t>
            </a:r>
            <a:endParaRPr spc="5" dirty="0"/>
          </a:p>
        </p:txBody>
      </p:sp>
      <p:sp>
        <p:nvSpPr>
          <p:cNvPr id="3" name="object 3"/>
          <p:cNvSpPr txBox="1"/>
          <p:nvPr/>
        </p:nvSpPr>
        <p:spPr>
          <a:xfrm>
            <a:off x="1697354" y="6251575"/>
            <a:ext cx="14471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保证金交付方</a:t>
            </a:r>
            <a:r>
              <a:rPr sz="1600" spc="-5" dirty="0">
                <a:latin typeface="宋体" panose="02010600030101010101" pitchFamily="2" charset="-122"/>
                <a:cs typeface="宋体" panose="02010600030101010101" pitchFamily="2" charset="-122"/>
              </a:rPr>
              <a:t>式</a:t>
            </a:r>
            <a:endParaRPr sz="1600">
              <a:latin typeface="宋体" panose="02010600030101010101" pitchFamily="2" charset="-122"/>
              <a:cs typeface="宋体" panose="02010600030101010101" pitchFamily="2" charset="-122"/>
            </a:endParaRPr>
          </a:p>
        </p:txBody>
      </p:sp>
      <p:sp>
        <p:nvSpPr>
          <p:cNvPr id="4" name="object 4"/>
          <p:cNvSpPr txBox="1"/>
          <p:nvPr/>
        </p:nvSpPr>
        <p:spPr>
          <a:xfrm>
            <a:off x="6871334" y="6251575"/>
            <a:ext cx="8375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尾款问</a:t>
            </a:r>
            <a:r>
              <a:rPr sz="1600" spc="-5" dirty="0">
                <a:latin typeface="宋体" panose="02010600030101010101" pitchFamily="2" charset="-122"/>
                <a:cs typeface="宋体" panose="02010600030101010101" pitchFamily="2" charset="-122"/>
              </a:rPr>
              <a:t>题</a:t>
            </a:r>
            <a:endParaRPr sz="1600">
              <a:latin typeface="宋体" panose="02010600030101010101" pitchFamily="2" charset="-122"/>
              <a:cs typeface="宋体" panose="02010600030101010101" pitchFamily="2" charset="-122"/>
            </a:endParaRPr>
          </a:p>
        </p:txBody>
      </p:sp>
      <p:sp>
        <p:nvSpPr>
          <p:cNvPr id="5" name="object 5"/>
          <p:cNvSpPr/>
          <p:nvPr/>
        </p:nvSpPr>
        <p:spPr>
          <a:xfrm>
            <a:off x="1362455" y="1403603"/>
            <a:ext cx="2119884" cy="4585716"/>
          </a:xfrm>
          <a:prstGeom prst="rect">
            <a:avLst/>
          </a:prstGeom>
          <a:blipFill>
            <a:blip r:embed="rId1" cstate="print"/>
            <a:stretch>
              <a:fillRect/>
            </a:stretch>
          </a:blipFill>
        </p:spPr>
        <p:txBody>
          <a:bodyPr wrap="square" lIns="0" tIns="0" rIns="0" bIns="0" rtlCol="0"/>
          <a:lstStyle/>
          <a:p/>
        </p:txBody>
      </p:sp>
      <p:sp>
        <p:nvSpPr>
          <p:cNvPr id="6" name="object 6"/>
          <p:cNvSpPr/>
          <p:nvPr/>
        </p:nvSpPr>
        <p:spPr>
          <a:xfrm>
            <a:off x="3796284" y="1403603"/>
            <a:ext cx="2119884" cy="4585716"/>
          </a:xfrm>
          <a:prstGeom prst="rect">
            <a:avLst/>
          </a:prstGeom>
          <a:blipFill>
            <a:blip r:embed="rId2" cstate="print"/>
            <a:stretch>
              <a:fillRect/>
            </a:stretch>
          </a:blipFill>
        </p:spPr>
        <p:txBody>
          <a:bodyPr wrap="square" lIns="0" tIns="0" rIns="0" bIns="0" rtlCol="0"/>
          <a:lstStyle/>
          <a:p/>
        </p:txBody>
      </p:sp>
      <p:sp>
        <p:nvSpPr>
          <p:cNvPr id="7" name="object 7"/>
          <p:cNvSpPr txBox="1"/>
          <p:nvPr/>
        </p:nvSpPr>
        <p:spPr>
          <a:xfrm>
            <a:off x="4437379" y="6244590"/>
            <a:ext cx="8375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竞拍流</a:t>
            </a:r>
            <a:r>
              <a:rPr sz="1600" spc="-5" dirty="0">
                <a:latin typeface="宋体" panose="02010600030101010101" pitchFamily="2" charset="-122"/>
                <a:cs typeface="宋体" panose="02010600030101010101" pitchFamily="2" charset="-122"/>
              </a:rPr>
              <a:t>程</a:t>
            </a:r>
            <a:endParaRPr sz="1600">
              <a:latin typeface="宋体" panose="02010600030101010101" pitchFamily="2" charset="-122"/>
              <a:cs typeface="宋体" panose="02010600030101010101" pitchFamily="2" charset="-122"/>
            </a:endParaRPr>
          </a:p>
        </p:txBody>
      </p:sp>
      <p:sp>
        <p:nvSpPr>
          <p:cNvPr id="8" name="object 8"/>
          <p:cNvSpPr/>
          <p:nvPr/>
        </p:nvSpPr>
        <p:spPr>
          <a:xfrm>
            <a:off x="6231635" y="1408175"/>
            <a:ext cx="2119884" cy="4549493"/>
          </a:xfrm>
          <a:prstGeom prst="rect">
            <a:avLst/>
          </a:prstGeom>
          <a:blipFill>
            <a:blip r:embed="rId3" cstate="print"/>
            <a:stretch>
              <a:fillRect/>
            </a:stretch>
          </a:blipFill>
        </p:spPr>
        <p:txBody>
          <a:bodyPr wrap="square" lIns="0" tIns="0" rIns="0" bIns="0" rtlCol="0"/>
          <a:lstStyle/>
          <a:p/>
        </p:txBody>
      </p:sp>
      <p:sp>
        <p:nvSpPr>
          <p:cNvPr id="9" name="object 9"/>
          <p:cNvSpPr/>
          <p:nvPr/>
        </p:nvSpPr>
        <p:spPr>
          <a:xfrm>
            <a:off x="8665464" y="1403603"/>
            <a:ext cx="2119883" cy="4585716"/>
          </a:xfrm>
          <a:prstGeom prst="rect">
            <a:avLst/>
          </a:prstGeom>
          <a:blipFill>
            <a:blip r:embed="rId4" cstate="print"/>
            <a:stretch>
              <a:fillRect/>
            </a:stretch>
          </a:blipFill>
        </p:spPr>
        <p:txBody>
          <a:bodyPr wrap="square" lIns="0" tIns="0" rIns="0" bIns="0" rtlCol="0"/>
          <a:lstStyle/>
          <a:p/>
        </p:txBody>
      </p:sp>
      <p:sp>
        <p:nvSpPr>
          <p:cNvPr id="10" name="object 10"/>
          <p:cNvSpPr txBox="1"/>
          <p:nvPr/>
        </p:nvSpPr>
        <p:spPr>
          <a:xfrm>
            <a:off x="9305925" y="6244590"/>
            <a:ext cx="8375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竞价规</a:t>
            </a:r>
            <a:r>
              <a:rPr sz="1600" spc="-5" dirty="0">
                <a:latin typeface="宋体" panose="02010600030101010101" pitchFamily="2" charset="-122"/>
                <a:cs typeface="宋体" panose="02010600030101010101" pitchFamily="2" charset="-122"/>
              </a:rPr>
              <a:t>则</a:t>
            </a:r>
            <a:endParaRPr sz="1600">
              <a:latin typeface="宋体" panose="02010600030101010101" pitchFamily="2" charset="-122"/>
              <a:cs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78863" y="1606296"/>
            <a:ext cx="2119884" cy="4549493"/>
          </a:xfrm>
          <a:prstGeom prst="rect">
            <a:avLst/>
          </a:prstGeom>
          <a:blipFill>
            <a:blip r:embed="rId1" cstate="print"/>
            <a:stretch>
              <a:fillRect/>
            </a:stretch>
          </a:blipFill>
        </p:spPr>
        <p:txBody>
          <a:bodyPr wrap="square" lIns="0" tIns="0" rIns="0" bIns="0" rtlCol="0"/>
          <a:lstStyle/>
          <a:p/>
        </p:txBody>
      </p:sp>
      <p:sp>
        <p:nvSpPr>
          <p:cNvPr id="3" name="object 3"/>
          <p:cNvSpPr txBox="1">
            <a:spLocks noGrp="1"/>
          </p:cNvSpPr>
          <p:nvPr>
            <p:ph type="title"/>
          </p:nvPr>
        </p:nvSpPr>
        <p:spPr>
          <a:xfrm>
            <a:off x="722630" y="530224"/>
            <a:ext cx="5868035" cy="636270"/>
          </a:xfrm>
          <a:prstGeom prst="rect">
            <a:avLst/>
          </a:prstGeom>
        </p:spPr>
        <p:txBody>
          <a:bodyPr vert="horz" wrap="square" lIns="0" tIns="13335" rIns="0" bIns="0" rtlCol="0">
            <a:spAutoFit/>
          </a:bodyPr>
          <a:lstStyle/>
          <a:p>
            <a:pPr marL="12700">
              <a:lnSpc>
                <a:spcPct val="100000"/>
              </a:lnSpc>
              <a:spcBef>
                <a:spcPts val="105"/>
              </a:spcBef>
            </a:pPr>
            <a:r>
              <a:rPr dirty="0"/>
              <a:t>六、模拟参</a:t>
            </a:r>
            <a:r>
              <a:rPr spc="5" dirty="0"/>
              <a:t>拍</a:t>
            </a:r>
            <a:endParaRPr spc="5" dirty="0"/>
          </a:p>
          <a:p>
            <a:pPr marL="12700">
              <a:lnSpc>
                <a:spcPct val="100000"/>
              </a:lnSpc>
            </a:pPr>
            <a:r>
              <a:rPr dirty="0"/>
              <a:t>可进入司法拍卖中的模拟参拍进行模拟，熟悉操作</a:t>
            </a:r>
            <a:r>
              <a:rPr spc="5" dirty="0"/>
              <a:t>。</a:t>
            </a:r>
            <a:endParaRPr spc="5" dirty="0"/>
          </a:p>
        </p:txBody>
      </p:sp>
      <p:sp>
        <p:nvSpPr>
          <p:cNvPr id="4" name="object 4"/>
          <p:cNvSpPr txBox="1"/>
          <p:nvPr/>
        </p:nvSpPr>
        <p:spPr>
          <a:xfrm>
            <a:off x="2222500" y="6263640"/>
            <a:ext cx="8375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拍卖首</a:t>
            </a:r>
            <a:r>
              <a:rPr sz="1600" spc="-5" dirty="0">
                <a:latin typeface="宋体" panose="02010600030101010101" pitchFamily="2" charset="-122"/>
                <a:cs typeface="宋体" panose="02010600030101010101" pitchFamily="2" charset="-122"/>
              </a:rPr>
              <a:t>页</a:t>
            </a:r>
            <a:endParaRPr sz="1600">
              <a:latin typeface="宋体" panose="02010600030101010101" pitchFamily="2" charset="-122"/>
              <a:cs typeface="宋体" panose="02010600030101010101" pitchFamily="2" charset="-122"/>
            </a:endParaRPr>
          </a:p>
        </p:txBody>
      </p:sp>
      <p:sp>
        <p:nvSpPr>
          <p:cNvPr id="5" name="object 5"/>
          <p:cNvSpPr/>
          <p:nvPr/>
        </p:nvSpPr>
        <p:spPr>
          <a:xfrm>
            <a:off x="1659254" y="2329814"/>
            <a:ext cx="438784" cy="507365"/>
          </a:xfrm>
          <a:custGeom>
            <a:avLst/>
            <a:gdLst/>
            <a:ahLst/>
            <a:cxnLst/>
            <a:rect l="l" t="t" r="r" b="b"/>
            <a:pathLst>
              <a:path w="438785" h="507364">
                <a:moveTo>
                  <a:pt x="438784" y="507365"/>
                </a:moveTo>
                <a:lnTo>
                  <a:pt x="0" y="507365"/>
                </a:lnTo>
                <a:lnTo>
                  <a:pt x="0" y="0"/>
                </a:lnTo>
                <a:lnTo>
                  <a:pt x="438784" y="0"/>
                </a:lnTo>
                <a:lnTo>
                  <a:pt x="438784" y="6350"/>
                </a:lnTo>
                <a:lnTo>
                  <a:pt x="12700" y="6350"/>
                </a:lnTo>
                <a:lnTo>
                  <a:pt x="6350" y="12700"/>
                </a:lnTo>
                <a:lnTo>
                  <a:pt x="12700" y="12700"/>
                </a:lnTo>
                <a:lnTo>
                  <a:pt x="12700" y="494665"/>
                </a:lnTo>
                <a:lnTo>
                  <a:pt x="6350" y="494665"/>
                </a:lnTo>
                <a:lnTo>
                  <a:pt x="12700" y="501015"/>
                </a:lnTo>
                <a:lnTo>
                  <a:pt x="438784" y="501015"/>
                </a:lnTo>
                <a:lnTo>
                  <a:pt x="438784" y="507365"/>
                </a:lnTo>
                <a:close/>
              </a:path>
              <a:path w="438785" h="507364">
                <a:moveTo>
                  <a:pt x="12700" y="12700"/>
                </a:moveTo>
                <a:lnTo>
                  <a:pt x="6350" y="12700"/>
                </a:lnTo>
                <a:lnTo>
                  <a:pt x="12700" y="6350"/>
                </a:lnTo>
                <a:lnTo>
                  <a:pt x="12700" y="12700"/>
                </a:lnTo>
                <a:close/>
              </a:path>
              <a:path w="438785" h="507364">
                <a:moveTo>
                  <a:pt x="426084" y="12700"/>
                </a:moveTo>
                <a:lnTo>
                  <a:pt x="12700" y="12700"/>
                </a:lnTo>
                <a:lnTo>
                  <a:pt x="12700" y="6350"/>
                </a:lnTo>
                <a:lnTo>
                  <a:pt x="426084" y="6350"/>
                </a:lnTo>
                <a:lnTo>
                  <a:pt x="426084" y="12700"/>
                </a:lnTo>
                <a:close/>
              </a:path>
              <a:path w="438785" h="507364">
                <a:moveTo>
                  <a:pt x="426084" y="501015"/>
                </a:moveTo>
                <a:lnTo>
                  <a:pt x="426084" y="6350"/>
                </a:lnTo>
                <a:lnTo>
                  <a:pt x="432434" y="12700"/>
                </a:lnTo>
                <a:lnTo>
                  <a:pt x="438784" y="12700"/>
                </a:lnTo>
                <a:lnTo>
                  <a:pt x="438784" y="494665"/>
                </a:lnTo>
                <a:lnTo>
                  <a:pt x="432434" y="494665"/>
                </a:lnTo>
                <a:lnTo>
                  <a:pt x="426084" y="501015"/>
                </a:lnTo>
                <a:close/>
              </a:path>
              <a:path w="438785" h="507364">
                <a:moveTo>
                  <a:pt x="438784" y="12700"/>
                </a:moveTo>
                <a:lnTo>
                  <a:pt x="432434" y="12700"/>
                </a:lnTo>
                <a:lnTo>
                  <a:pt x="426084" y="6350"/>
                </a:lnTo>
                <a:lnTo>
                  <a:pt x="438784" y="6350"/>
                </a:lnTo>
                <a:lnTo>
                  <a:pt x="438784" y="12700"/>
                </a:lnTo>
                <a:close/>
              </a:path>
              <a:path w="438785" h="507364">
                <a:moveTo>
                  <a:pt x="12700" y="501015"/>
                </a:moveTo>
                <a:lnTo>
                  <a:pt x="6350" y="494665"/>
                </a:lnTo>
                <a:lnTo>
                  <a:pt x="12700" y="494665"/>
                </a:lnTo>
                <a:lnTo>
                  <a:pt x="12700" y="501015"/>
                </a:lnTo>
                <a:close/>
              </a:path>
              <a:path w="438785" h="507364">
                <a:moveTo>
                  <a:pt x="426084" y="501015"/>
                </a:moveTo>
                <a:lnTo>
                  <a:pt x="12700" y="501015"/>
                </a:lnTo>
                <a:lnTo>
                  <a:pt x="12700" y="494665"/>
                </a:lnTo>
                <a:lnTo>
                  <a:pt x="426084" y="494665"/>
                </a:lnTo>
                <a:lnTo>
                  <a:pt x="426084" y="501015"/>
                </a:lnTo>
                <a:close/>
              </a:path>
              <a:path w="438785" h="507364">
                <a:moveTo>
                  <a:pt x="438784" y="501015"/>
                </a:moveTo>
                <a:lnTo>
                  <a:pt x="426084" y="501015"/>
                </a:lnTo>
                <a:lnTo>
                  <a:pt x="432434" y="494665"/>
                </a:lnTo>
                <a:lnTo>
                  <a:pt x="438784" y="494665"/>
                </a:lnTo>
                <a:lnTo>
                  <a:pt x="438784" y="501015"/>
                </a:lnTo>
                <a:close/>
              </a:path>
            </a:pathLst>
          </a:custGeom>
          <a:solidFill>
            <a:srgbClr val="FF0000"/>
          </a:solidFill>
        </p:spPr>
        <p:txBody>
          <a:bodyPr wrap="square" lIns="0" tIns="0" rIns="0" bIns="0" rtlCol="0"/>
          <a:lstStyle/>
          <a:p/>
        </p:txBody>
      </p:sp>
      <p:sp>
        <p:nvSpPr>
          <p:cNvPr id="6" name="object 6"/>
          <p:cNvSpPr/>
          <p:nvPr/>
        </p:nvSpPr>
        <p:spPr>
          <a:xfrm>
            <a:off x="1305344" y="2649854"/>
            <a:ext cx="273685" cy="184150"/>
          </a:xfrm>
          <a:custGeom>
            <a:avLst/>
            <a:gdLst/>
            <a:ahLst/>
            <a:cxnLst/>
            <a:rect l="l" t="t" r="r" b="b"/>
            <a:pathLst>
              <a:path w="273684" h="184150">
                <a:moveTo>
                  <a:pt x="179146" y="13335"/>
                </a:moveTo>
                <a:lnTo>
                  <a:pt x="177672" y="13131"/>
                </a:lnTo>
                <a:lnTo>
                  <a:pt x="176390" y="12382"/>
                </a:lnTo>
                <a:lnTo>
                  <a:pt x="175501" y="11201"/>
                </a:lnTo>
                <a:lnTo>
                  <a:pt x="175120" y="9753"/>
                </a:lnTo>
                <a:lnTo>
                  <a:pt x="175323" y="8280"/>
                </a:lnTo>
                <a:lnTo>
                  <a:pt x="176072" y="6997"/>
                </a:lnTo>
                <a:lnTo>
                  <a:pt x="177253" y="6108"/>
                </a:lnTo>
                <a:lnTo>
                  <a:pt x="178688" y="5727"/>
                </a:lnTo>
                <a:lnTo>
                  <a:pt x="273265" y="0"/>
                </a:lnTo>
                <a:lnTo>
                  <a:pt x="272763" y="1028"/>
                </a:lnTo>
                <a:lnTo>
                  <a:pt x="264858" y="1028"/>
                </a:lnTo>
                <a:lnTo>
                  <a:pt x="253134" y="8853"/>
                </a:lnTo>
                <a:lnTo>
                  <a:pt x="179146" y="13335"/>
                </a:lnTo>
                <a:close/>
              </a:path>
              <a:path w="273684" h="184150">
                <a:moveTo>
                  <a:pt x="253134" y="8853"/>
                </a:moveTo>
                <a:lnTo>
                  <a:pt x="264858" y="1028"/>
                </a:lnTo>
                <a:lnTo>
                  <a:pt x="265858" y="2527"/>
                </a:lnTo>
                <a:lnTo>
                  <a:pt x="263550" y="2527"/>
                </a:lnTo>
                <a:lnTo>
                  <a:pt x="260685" y="8396"/>
                </a:lnTo>
                <a:lnTo>
                  <a:pt x="253134" y="8853"/>
                </a:lnTo>
                <a:close/>
              </a:path>
              <a:path w="273684" h="184150">
                <a:moveTo>
                  <a:pt x="228041" y="87274"/>
                </a:moveTo>
                <a:lnTo>
                  <a:pt x="226606" y="86893"/>
                </a:lnTo>
                <a:lnTo>
                  <a:pt x="225425" y="85991"/>
                </a:lnTo>
                <a:lnTo>
                  <a:pt x="224675" y="84709"/>
                </a:lnTo>
                <a:lnTo>
                  <a:pt x="224472" y="83235"/>
                </a:lnTo>
                <a:lnTo>
                  <a:pt x="224853" y="81800"/>
                </a:lnTo>
                <a:lnTo>
                  <a:pt x="257370" y="15187"/>
                </a:lnTo>
                <a:lnTo>
                  <a:pt x="269087" y="7366"/>
                </a:lnTo>
                <a:lnTo>
                  <a:pt x="264858" y="1028"/>
                </a:lnTo>
                <a:lnTo>
                  <a:pt x="272763" y="1028"/>
                </a:lnTo>
                <a:lnTo>
                  <a:pt x="231698" y="85140"/>
                </a:lnTo>
                <a:lnTo>
                  <a:pt x="230797" y="86321"/>
                </a:lnTo>
                <a:lnTo>
                  <a:pt x="229514" y="87071"/>
                </a:lnTo>
                <a:lnTo>
                  <a:pt x="228041" y="87274"/>
                </a:lnTo>
                <a:close/>
              </a:path>
              <a:path w="273684" h="184150">
                <a:moveTo>
                  <a:pt x="260685" y="8396"/>
                </a:moveTo>
                <a:lnTo>
                  <a:pt x="263550" y="2527"/>
                </a:lnTo>
                <a:lnTo>
                  <a:pt x="267207" y="8001"/>
                </a:lnTo>
                <a:lnTo>
                  <a:pt x="260685" y="8396"/>
                </a:lnTo>
                <a:close/>
              </a:path>
              <a:path w="273684" h="184150">
                <a:moveTo>
                  <a:pt x="257370" y="15187"/>
                </a:moveTo>
                <a:lnTo>
                  <a:pt x="260685" y="8396"/>
                </a:lnTo>
                <a:lnTo>
                  <a:pt x="267207" y="8001"/>
                </a:lnTo>
                <a:lnTo>
                  <a:pt x="263550" y="2527"/>
                </a:lnTo>
                <a:lnTo>
                  <a:pt x="265858" y="2527"/>
                </a:lnTo>
                <a:lnTo>
                  <a:pt x="269087" y="7366"/>
                </a:lnTo>
                <a:lnTo>
                  <a:pt x="257370" y="15187"/>
                </a:lnTo>
                <a:close/>
              </a:path>
              <a:path w="273684" h="184150">
                <a:moveTo>
                  <a:pt x="4241" y="184150"/>
                </a:moveTo>
                <a:lnTo>
                  <a:pt x="0" y="177800"/>
                </a:lnTo>
                <a:lnTo>
                  <a:pt x="253134" y="8853"/>
                </a:lnTo>
                <a:lnTo>
                  <a:pt x="260685" y="8396"/>
                </a:lnTo>
                <a:lnTo>
                  <a:pt x="257370" y="15187"/>
                </a:lnTo>
                <a:lnTo>
                  <a:pt x="4241" y="184150"/>
                </a:lnTo>
                <a:close/>
              </a:path>
            </a:pathLst>
          </a:custGeom>
          <a:solidFill>
            <a:srgbClr val="FF0000"/>
          </a:solidFill>
        </p:spPr>
        <p:txBody>
          <a:bodyPr wrap="square" lIns="0" tIns="0" rIns="0" bIns="0" rtlCol="0"/>
          <a:lstStyle/>
          <a:p/>
        </p:txBody>
      </p:sp>
      <p:sp>
        <p:nvSpPr>
          <p:cNvPr id="7" name="object 7"/>
          <p:cNvSpPr/>
          <p:nvPr/>
        </p:nvSpPr>
        <p:spPr>
          <a:xfrm>
            <a:off x="3943324" y="3850271"/>
            <a:ext cx="847725" cy="101600"/>
          </a:xfrm>
          <a:custGeom>
            <a:avLst/>
            <a:gdLst/>
            <a:ahLst/>
            <a:cxnLst/>
            <a:rect l="l" t="t" r="r" b="b"/>
            <a:pathLst>
              <a:path w="847725" h="101600">
                <a:moveTo>
                  <a:pt x="836205" y="57467"/>
                </a:moveTo>
                <a:lnTo>
                  <a:pt x="834478" y="57467"/>
                </a:lnTo>
                <a:lnTo>
                  <a:pt x="834542" y="44767"/>
                </a:lnTo>
                <a:lnTo>
                  <a:pt x="811072" y="44661"/>
                </a:lnTo>
                <a:lnTo>
                  <a:pt x="755294" y="11785"/>
                </a:lnTo>
                <a:lnTo>
                  <a:pt x="753757" y="10528"/>
                </a:lnTo>
                <a:lnTo>
                  <a:pt x="752690" y="8851"/>
                </a:lnTo>
                <a:lnTo>
                  <a:pt x="752195" y="6921"/>
                </a:lnTo>
                <a:lnTo>
                  <a:pt x="752309" y="4940"/>
                </a:lnTo>
                <a:lnTo>
                  <a:pt x="753046" y="3098"/>
                </a:lnTo>
                <a:lnTo>
                  <a:pt x="754303" y="1562"/>
                </a:lnTo>
                <a:lnTo>
                  <a:pt x="755980" y="495"/>
                </a:lnTo>
                <a:lnTo>
                  <a:pt x="757910" y="0"/>
                </a:lnTo>
                <a:lnTo>
                  <a:pt x="759891" y="114"/>
                </a:lnTo>
                <a:lnTo>
                  <a:pt x="761733" y="850"/>
                </a:lnTo>
                <a:lnTo>
                  <a:pt x="847115" y="51168"/>
                </a:lnTo>
                <a:lnTo>
                  <a:pt x="836205" y="57467"/>
                </a:lnTo>
                <a:close/>
              </a:path>
              <a:path w="847725" h="101600">
                <a:moveTo>
                  <a:pt x="810999" y="57361"/>
                </a:moveTo>
                <a:lnTo>
                  <a:pt x="0" y="53708"/>
                </a:lnTo>
                <a:lnTo>
                  <a:pt x="50" y="41008"/>
                </a:lnTo>
                <a:lnTo>
                  <a:pt x="811072" y="44661"/>
                </a:lnTo>
                <a:lnTo>
                  <a:pt x="821922" y="51056"/>
                </a:lnTo>
                <a:lnTo>
                  <a:pt x="810999" y="57361"/>
                </a:lnTo>
                <a:close/>
              </a:path>
              <a:path w="847725" h="101600">
                <a:moveTo>
                  <a:pt x="821922" y="51056"/>
                </a:moveTo>
                <a:lnTo>
                  <a:pt x="811072" y="44661"/>
                </a:lnTo>
                <a:lnTo>
                  <a:pt x="834542" y="44767"/>
                </a:lnTo>
                <a:lnTo>
                  <a:pt x="834538" y="45618"/>
                </a:lnTo>
                <a:lnTo>
                  <a:pt x="831342" y="45618"/>
                </a:lnTo>
                <a:lnTo>
                  <a:pt x="821922" y="51056"/>
                </a:lnTo>
                <a:close/>
              </a:path>
              <a:path w="847725" h="101600">
                <a:moveTo>
                  <a:pt x="831291" y="56578"/>
                </a:moveTo>
                <a:lnTo>
                  <a:pt x="821922" y="51056"/>
                </a:lnTo>
                <a:lnTo>
                  <a:pt x="831342" y="45618"/>
                </a:lnTo>
                <a:lnTo>
                  <a:pt x="831291" y="56578"/>
                </a:lnTo>
                <a:close/>
              </a:path>
              <a:path w="847725" h="101600">
                <a:moveTo>
                  <a:pt x="834483" y="56578"/>
                </a:moveTo>
                <a:lnTo>
                  <a:pt x="831291" y="56578"/>
                </a:lnTo>
                <a:lnTo>
                  <a:pt x="831342" y="45618"/>
                </a:lnTo>
                <a:lnTo>
                  <a:pt x="834538" y="45618"/>
                </a:lnTo>
                <a:lnTo>
                  <a:pt x="834483" y="56578"/>
                </a:lnTo>
                <a:close/>
              </a:path>
              <a:path w="847725" h="101600">
                <a:moveTo>
                  <a:pt x="834478" y="57467"/>
                </a:moveTo>
                <a:lnTo>
                  <a:pt x="810999" y="57361"/>
                </a:lnTo>
                <a:lnTo>
                  <a:pt x="821922" y="51056"/>
                </a:lnTo>
                <a:lnTo>
                  <a:pt x="831291" y="56578"/>
                </a:lnTo>
                <a:lnTo>
                  <a:pt x="834483" y="56578"/>
                </a:lnTo>
                <a:lnTo>
                  <a:pt x="834478" y="57467"/>
                </a:lnTo>
                <a:close/>
              </a:path>
              <a:path w="847725" h="101600">
                <a:moveTo>
                  <a:pt x="757453" y="101536"/>
                </a:moveTo>
                <a:lnTo>
                  <a:pt x="751801" y="94551"/>
                </a:lnTo>
                <a:lnTo>
                  <a:pt x="752309" y="92633"/>
                </a:lnTo>
                <a:lnTo>
                  <a:pt x="753389" y="90970"/>
                </a:lnTo>
                <a:lnTo>
                  <a:pt x="754938" y="89725"/>
                </a:lnTo>
                <a:lnTo>
                  <a:pt x="810999" y="57361"/>
                </a:lnTo>
                <a:lnTo>
                  <a:pt x="836205" y="57467"/>
                </a:lnTo>
                <a:lnTo>
                  <a:pt x="761288" y="100723"/>
                </a:lnTo>
                <a:lnTo>
                  <a:pt x="759434" y="101434"/>
                </a:lnTo>
                <a:lnTo>
                  <a:pt x="757453" y="101536"/>
                </a:lnTo>
                <a:close/>
              </a:path>
            </a:pathLst>
          </a:custGeom>
          <a:solidFill>
            <a:srgbClr val="FFC000"/>
          </a:solidFill>
        </p:spPr>
        <p:txBody>
          <a:bodyPr wrap="square" lIns="0" tIns="0" rIns="0" bIns="0" rtlCol="0"/>
          <a:lstStyle/>
          <a:p/>
        </p:txBody>
      </p:sp>
      <p:sp>
        <p:nvSpPr>
          <p:cNvPr id="8" name="object 8"/>
          <p:cNvSpPr/>
          <p:nvPr/>
        </p:nvSpPr>
        <p:spPr>
          <a:xfrm>
            <a:off x="7400899" y="3846461"/>
            <a:ext cx="847725" cy="101600"/>
          </a:xfrm>
          <a:custGeom>
            <a:avLst/>
            <a:gdLst/>
            <a:ahLst/>
            <a:cxnLst/>
            <a:rect l="l" t="t" r="r" b="b"/>
            <a:pathLst>
              <a:path w="847725" h="101600">
                <a:moveTo>
                  <a:pt x="836205" y="57467"/>
                </a:moveTo>
                <a:lnTo>
                  <a:pt x="834478" y="57467"/>
                </a:lnTo>
                <a:lnTo>
                  <a:pt x="834542" y="44767"/>
                </a:lnTo>
                <a:lnTo>
                  <a:pt x="811072" y="44661"/>
                </a:lnTo>
                <a:lnTo>
                  <a:pt x="755294" y="11785"/>
                </a:lnTo>
                <a:lnTo>
                  <a:pt x="753757" y="10528"/>
                </a:lnTo>
                <a:lnTo>
                  <a:pt x="752690" y="8851"/>
                </a:lnTo>
                <a:lnTo>
                  <a:pt x="752195" y="6921"/>
                </a:lnTo>
                <a:lnTo>
                  <a:pt x="752309" y="4940"/>
                </a:lnTo>
                <a:lnTo>
                  <a:pt x="753046" y="3098"/>
                </a:lnTo>
                <a:lnTo>
                  <a:pt x="754303" y="1562"/>
                </a:lnTo>
                <a:lnTo>
                  <a:pt x="755980" y="495"/>
                </a:lnTo>
                <a:lnTo>
                  <a:pt x="757910" y="0"/>
                </a:lnTo>
                <a:lnTo>
                  <a:pt x="759891" y="114"/>
                </a:lnTo>
                <a:lnTo>
                  <a:pt x="761733" y="850"/>
                </a:lnTo>
                <a:lnTo>
                  <a:pt x="847115" y="51168"/>
                </a:lnTo>
                <a:lnTo>
                  <a:pt x="836205" y="57467"/>
                </a:lnTo>
                <a:close/>
              </a:path>
              <a:path w="847725" h="101600">
                <a:moveTo>
                  <a:pt x="810999" y="57361"/>
                </a:moveTo>
                <a:lnTo>
                  <a:pt x="0" y="53708"/>
                </a:lnTo>
                <a:lnTo>
                  <a:pt x="50" y="41008"/>
                </a:lnTo>
                <a:lnTo>
                  <a:pt x="811072" y="44661"/>
                </a:lnTo>
                <a:lnTo>
                  <a:pt x="821922" y="51056"/>
                </a:lnTo>
                <a:lnTo>
                  <a:pt x="810999" y="57361"/>
                </a:lnTo>
                <a:close/>
              </a:path>
              <a:path w="847725" h="101600">
                <a:moveTo>
                  <a:pt x="821922" y="51056"/>
                </a:moveTo>
                <a:lnTo>
                  <a:pt x="811072" y="44661"/>
                </a:lnTo>
                <a:lnTo>
                  <a:pt x="834542" y="44767"/>
                </a:lnTo>
                <a:lnTo>
                  <a:pt x="834538" y="45618"/>
                </a:lnTo>
                <a:lnTo>
                  <a:pt x="831341" y="45618"/>
                </a:lnTo>
                <a:lnTo>
                  <a:pt x="821922" y="51056"/>
                </a:lnTo>
                <a:close/>
              </a:path>
              <a:path w="847725" h="101600">
                <a:moveTo>
                  <a:pt x="831291" y="56578"/>
                </a:moveTo>
                <a:lnTo>
                  <a:pt x="821922" y="51056"/>
                </a:lnTo>
                <a:lnTo>
                  <a:pt x="831341" y="45618"/>
                </a:lnTo>
                <a:lnTo>
                  <a:pt x="831291" y="56578"/>
                </a:lnTo>
                <a:close/>
              </a:path>
              <a:path w="847725" h="101600">
                <a:moveTo>
                  <a:pt x="834483" y="56578"/>
                </a:moveTo>
                <a:lnTo>
                  <a:pt x="831291" y="56578"/>
                </a:lnTo>
                <a:lnTo>
                  <a:pt x="831341" y="45618"/>
                </a:lnTo>
                <a:lnTo>
                  <a:pt x="834538" y="45618"/>
                </a:lnTo>
                <a:lnTo>
                  <a:pt x="834483" y="56578"/>
                </a:lnTo>
                <a:close/>
              </a:path>
              <a:path w="847725" h="101600">
                <a:moveTo>
                  <a:pt x="834478" y="57467"/>
                </a:moveTo>
                <a:lnTo>
                  <a:pt x="810999" y="57361"/>
                </a:lnTo>
                <a:lnTo>
                  <a:pt x="821922" y="51056"/>
                </a:lnTo>
                <a:lnTo>
                  <a:pt x="831291" y="56578"/>
                </a:lnTo>
                <a:lnTo>
                  <a:pt x="834483" y="56578"/>
                </a:lnTo>
                <a:lnTo>
                  <a:pt x="834478" y="57467"/>
                </a:lnTo>
                <a:close/>
              </a:path>
              <a:path w="847725" h="101600">
                <a:moveTo>
                  <a:pt x="757453" y="101536"/>
                </a:moveTo>
                <a:lnTo>
                  <a:pt x="751801" y="94551"/>
                </a:lnTo>
                <a:lnTo>
                  <a:pt x="752309" y="92633"/>
                </a:lnTo>
                <a:lnTo>
                  <a:pt x="753389" y="90970"/>
                </a:lnTo>
                <a:lnTo>
                  <a:pt x="754938" y="89725"/>
                </a:lnTo>
                <a:lnTo>
                  <a:pt x="810999" y="57361"/>
                </a:lnTo>
                <a:lnTo>
                  <a:pt x="836205" y="57467"/>
                </a:lnTo>
                <a:lnTo>
                  <a:pt x="761288" y="100723"/>
                </a:lnTo>
                <a:lnTo>
                  <a:pt x="759434" y="101434"/>
                </a:lnTo>
                <a:lnTo>
                  <a:pt x="757453" y="101536"/>
                </a:lnTo>
                <a:close/>
              </a:path>
            </a:pathLst>
          </a:custGeom>
          <a:solidFill>
            <a:srgbClr val="FFC000"/>
          </a:solidFill>
        </p:spPr>
        <p:txBody>
          <a:bodyPr wrap="square" lIns="0" tIns="0" rIns="0" bIns="0" rtlCol="0"/>
          <a:lstStyle/>
          <a:p/>
        </p:txBody>
      </p:sp>
      <p:sp>
        <p:nvSpPr>
          <p:cNvPr id="9" name="object 9"/>
          <p:cNvSpPr txBox="1"/>
          <p:nvPr/>
        </p:nvSpPr>
        <p:spPr>
          <a:xfrm>
            <a:off x="8872219" y="6263640"/>
            <a:ext cx="12439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模拟参拍页</a:t>
            </a:r>
            <a:r>
              <a:rPr sz="1600" spc="-5" dirty="0">
                <a:latin typeface="宋体" panose="02010600030101010101" pitchFamily="2" charset="-122"/>
                <a:cs typeface="宋体" panose="02010600030101010101" pitchFamily="2" charset="-122"/>
              </a:rPr>
              <a:t>面</a:t>
            </a:r>
            <a:endParaRPr sz="1600">
              <a:latin typeface="宋体" panose="02010600030101010101" pitchFamily="2" charset="-122"/>
              <a:cs typeface="宋体" panose="02010600030101010101" pitchFamily="2" charset="-122"/>
            </a:endParaRPr>
          </a:p>
        </p:txBody>
      </p:sp>
      <p:sp>
        <p:nvSpPr>
          <p:cNvPr id="10" name="object 10"/>
          <p:cNvSpPr txBox="1"/>
          <p:nvPr/>
        </p:nvSpPr>
        <p:spPr>
          <a:xfrm>
            <a:off x="843914" y="2938144"/>
            <a:ext cx="381635" cy="240029"/>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FF0000"/>
                </a:solidFill>
                <a:latin typeface="宋体" panose="02010600030101010101" pitchFamily="2" charset="-122"/>
                <a:cs typeface="宋体" panose="02010600030101010101" pitchFamily="2" charset="-122"/>
              </a:rPr>
              <a:t>点</a:t>
            </a:r>
            <a:r>
              <a:rPr sz="1400" spc="5" dirty="0">
                <a:solidFill>
                  <a:srgbClr val="FF0000"/>
                </a:solidFill>
                <a:latin typeface="宋体" panose="02010600030101010101" pitchFamily="2" charset="-122"/>
                <a:cs typeface="宋体" panose="02010600030101010101" pitchFamily="2" charset="-122"/>
              </a:rPr>
              <a:t>击</a:t>
            </a:r>
            <a:endParaRPr sz="1400">
              <a:latin typeface="宋体" panose="02010600030101010101" pitchFamily="2" charset="-122"/>
              <a:cs typeface="宋体" panose="02010600030101010101" pitchFamily="2" charset="-122"/>
            </a:endParaRPr>
          </a:p>
        </p:txBody>
      </p:sp>
      <p:sp>
        <p:nvSpPr>
          <p:cNvPr id="11" name="object 11"/>
          <p:cNvSpPr/>
          <p:nvPr/>
        </p:nvSpPr>
        <p:spPr>
          <a:xfrm>
            <a:off x="5036820" y="1606296"/>
            <a:ext cx="2119883" cy="4549493"/>
          </a:xfrm>
          <a:prstGeom prst="rect">
            <a:avLst/>
          </a:prstGeom>
          <a:blipFill>
            <a:blip r:embed="rId2" cstate="print"/>
            <a:stretch>
              <a:fillRect/>
            </a:stretch>
          </a:blipFill>
        </p:spPr>
        <p:txBody>
          <a:bodyPr wrap="square" lIns="0" tIns="0" rIns="0" bIns="0" rtlCol="0"/>
          <a:lstStyle/>
          <a:p/>
        </p:txBody>
      </p:sp>
      <p:sp>
        <p:nvSpPr>
          <p:cNvPr id="12" name="object 12"/>
          <p:cNvSpPr/>
          <p:nvPr/>
        </p:nvSpPr>
        <p:spPr>
          <a:xfrm>
            <a:off x="6427470" y="4949825"/>
            <a:ext cx="565150" cy="624205"/>
          </a:xfrm>
          <a:custGeom>
            <a:avLst/>
            <a:gdLst/>
            <a:ahLst/>
            <a:cxnLst/>
            <a:rect l="l" t="t" r="r" b="b"/>
            <a:pathLst>
              <a:path w="565150" h="624204">
                <a:moveTo>
                  <a:pt x="565150" y="624204"/>
                </a:moveTo>
                <a:lnTo>
                  <a:pt x="0" y="624204"/>
                </a:lnTo>
                <a:lnTo>
                  <a:pt x="0" y="0"/>
                </a:lnTo>
                <a:lnTo>
                  <a:pt x="565150" y="0"/>
                </a:lnTo>
                <a:lnTo>
                  <a:pt x="565150" y="6350"/>
                </a:lnTo>
                <a:lnTo>
                  <a:pt x="12700" y="6350"/>
                </a:lnTo>
                <a:lnTo>
                  <a:pt x="6350" y="12700"/>
                </a:lnTo>
                <a:lnTo>
                  <a:pt x="12700" y="12700"/>
                </a:lnTo>
                <a:lnTo>
                  <a:pt x="12700" y="611504"/>
                </a:lnTo>
                <a:lnTo>
                  <a:pt x="6350" y="611504"/>
                </a:lnTo>
                <a:lnTo>
                  <a:pt x="12700" y="617854"/>
                </a:lnTo>
                <a:lnTo>
                  <a:pt x="565150" y="617854"/>
                </a:lnTo>
                <a:lnTo>
                  <a:pt x="565150" y="624204"/>
                </a:lnTo>
                <a:close/>
              </a:path>
              <a:path w="565150" h="624204">
                <a:moveTo>
                  <a:pt x="12700" y="12700"/>
                </a:moveTo>
                <a:lnTo>
                  <a:pt x="6350" y="12700"/>
                </a:lnTo>
                <a:lnTo>
                  <a:pt x="12700" y="6350"/>
                </a:lnTo>
                <a:lnTo>
                  <a:pt x="12700" y="12700"/>
                </a:lnTo>
                <a:close/>
              </a:path>
              <a:path w="565150" h="624204">
                <a:moveTo>
                  <a:pt x="552450" y="12700"/>
                </a:moveTo>
                <a:lnTo>
                  <a:pt x="12700" y="12700"/>
                </a:lnTo>
                <a:lnTo>
                  <a:pt x="12700" y="6350"/>
                </a:lnTo>
                <a:lnTo>
                  <a:pt x="552450" y="6350"/>
                </a:lnTo>
                <a:lnTo>
                  <a:pt x="552450" y="12700"/>
                </a:lnTo>
                <a:close/>
              </a:path>
              <a:path w="565150" h="624204">
                <a:moveTo>
                  <a:pt x="552450" y="617854"/>
                </a:moveTo>
                <a:lnTo>
                  <a:pt x="552450" y="6350"/>
                </a:lnTo>
                <a:lnTo>
                  <a:pt x="558800" y="12700"/>
                </a:lnTo>
                <a:lnTo>
                  <a:pt x="565150" y="12700"/>
                </a:lnTo>
                <a:lnTo>
                  <a:pt x="565150" y="611504"/>
                </a:lnTo>
                <a:lnTo>
                  <a:pt x="558800" y="611504"/>
                </a:lnTo>
                <a:lnTo>
                  <a:pt x="552450" y="617854"/>
                </a:lnTo>
                <a:close/>
              </a:path>
              <a:path w="565150" h="624204">
                <a:moveTo>
                  <a:pt x="565150" y="12700"/>
                </a:moveTo>
                <a:lnTo>
                  <a:pt x="558800" y="12700"/>
                </a:lnTo>
                <a:lnTo>
                  <a:pt x="552450" y="6350"/>
                </a:lnTo>
                <a:lnTo>
                  <a:pt x="565150" y="6350"/>
                </a:lnTo>
                <a:lnTo>
                  <a:pt x="565150" y="12700"/>
                </a:lnTo>
                <a:close/>
              </a:path>
              <a:path w="565150" h="624204">
                <a:moveTo>
                  <a:pt x="12700" y="617854"/>
                </a:moveTo>
                <a:lnTo>
                  <a:pt x="6350" y="611504"/>
                </a:lnTo>
                <a:lnTo>
                  <a:pt x="12700" y="611504"/>
                </a:lnTo>
                <a:lnTo>
                  <a:pt x="12700" y="617854"/>
                </a:lnTo>
                <a:close/>
              </a:path>
              <a:path w="565150" h="624204">
                <a:moveTo>
                  <a:pt x="552450" y="617854"/>
                </a:moveTo>
                <a:lnTo>
                  <a:pt x="12700" y="617854"/>
                </a:lnTo>
                <a:lnTo>
                  <a:pt x="12700" y="611504"/>
                </a:lnTo>
                <a:lnTo>
                  <a:pt x="552450" y="611504"/>
                </a:lnTo>
                <a:lnTo>
                  <a:pt x="552450" y="617854"/>
                </a:lnTo>
                <a:close/>
              </a:path>
              <a:path w="565150" h="624204">
                <a:moveTo>
                  <a:pt x="565150" y="617854"/>
                </a:moveTo>
                <a:lnTo>
                  <a:pt x="552450" y="617854"/>
                </a:lnTo>
                <a:lnTo>
                  <a:pt x="558800" y="611504"/>
                </a:lnTo>
                <a:lnTo>
                  <a:pt x="565150" y="611504"/>
                </a:lnTo>
                <a:lnTo>
                  <a:pt x="565150" y="617854"/>
                </a:lnTo>
                <a:close/>
              </a:path>
            </a:pathLst>
          </a:custGeom>
          <a:solidFill>
            <a:srgbClr val="FF0000"/>
          </a:solidFill>
        </p:spPr>
        <p:txBody>
          <a:bodyPr wrap="square" lIns="0" tIns="0" rIns="0" bIns="0" rtlCol="0"/>
          <a:lstStyle/>
          <a:p/>
        </p:txBody>
      </p:sp>
      <p:sp>
        <p:nvSpPr>
          <p:cNvPr id="13" name="object 13"/>
          <p:cNvSpPr txBox="1"/>
          <p:nvPr/>
        </p:nvSpPr>
        <p:spPr>
          <a:xfrm>
            <a:off x="5393690" y="6263640"/>
            <a:ext cx="1243965" cy="268605"/>
          </a:xfrm>
          <a:prstGeom prst="rect">
            <a:avLst/>
          </a:prstGeom>
        </p:spPr>
        <p:txBody>
          <a:bodyPr vert="horz" wrap="square" lIns="0" tIns="12065" rIns="0" bIns="0" rtlCol="0">
            <a:spAutoFit/>
          </a:bodyPr>
          <a:lstStyle/>
          <a:p>
            <a:pPr marL="12700">
              <a:lnSpc>
                <a:spcPct val="100000"/>
              </a:lnSpc>
              <a:spcBef>
                <a:spcPts val="95"/>
              </a:spcBef>
            </a:pPr>
            <a:r>
              <a:rPr sz="1600" dirty="0">
                <a:latin typeface="宋体" panose="02010600030101010101" pitchFamily="2" charset="-122"/>
                <a:cs typeface="宋体" panose="02010600030101010101" pitchFamily="2" charset="-122"/>
              </a:rPr>
              <a:t>司法拍卖页</a:t>
            </a:r>
            <a:r>
              <a:rPr sz="1600" spc="-5" dirty="0">
                <a:latin typeface="宋体" panose="02010600030101010101" pitchFamily="2" charset="-122"/>
                <a:cs typeface="宋体" panose="02010600030101010101" pitchFamily="2" charset="-122"/>
              </a:rPr>
              <a:t>面</a:t>
            </a:r>
            <a:endParaRPr sz="1600">
              <a:latin typeface="宋体" panose="02010600030101010101" pitchFamily="2" charset="-122"/>
              <a:cs typeface="宋体" panose="02010600030101010101" pitchFamily="2" charset="-122"/>
            </a:endParaRPr>
          </a:p>
        </p:txBody>
      </p:sp>
      <p:sp>
        <p:nvSpPr>
          <p:cNvPr id="14" name="object 14"/>
          <p:cNvSpPr/>
          <p:nvPr/>
        </p:nvSpPr>
        <p:spPr>
          <a:xfrm>
            <a:off x="8435340" y="1601724"/>
            <a:ext cx="2119883" cy="4549493"/>
          </a:xfrm>
          <a:prstGeom prst="rect">
            <a:avLst/>
          </a:prstGeom>
          <a:blipFill>
            <a:blip r:embed="rId3" cstate="print"/>
            <a:stretch>
              <a:fillRect/>
            </a:stretch>
          </a:blipFill>
        </p:spPr>
        <p:txBody>
          <a:bodyPr wrap="square" lIns="0" tIns="0" rIns="0" bIns="0" rtlCol="0"/>
          <a:lstStyle/>
          <a:p/>
        </p:txBody>
      </p:sp>
    </p:spTree>
  </p:cSld>
  <p:clrMapOvr>
    <a:masterClrMapping/>
  </p:clrMapOvr>
</p:sld>
</file>

<file path=ppt/tags/tag1.xml><?xml version="1.0" encoding="utf-8"?>
<p:tagLst xmlns:p="http://schemas.openxmlformats.org/presentationml/2006/main">
  <p:tag name="COMMONDATA" val="eyJoZGlkIjoiMWZkNTQzMTgwY2UxNDEyZTJiM2ZlYTc2MzAxOTE3ZTUifQ=="/>
  <p:tag name="KSO_WPP_MARK_KEY" val="f8f32eee-4609-4690-95e9-7e4ae08b5f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478</Words>
  <Application>WPS 演示</Application>
  <PresentationFormat>On-screen Show (4:3)</PresentationFormat>
  <Paragraphs>78</Paragraphs>
  <Slides>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Arial</vt:lpstr>
      <vt:lpstr>宋体</vt:lpstr>
      <vt:lpstr>Wingdings</vt:lpstr>
      <vt:lpstr>Times New Roman</vt:lpstr>
      <vt:lpstr>Calibri</vt:lpstr>
      <vt:lpstr>微软雅黑</vt:lpstr>
      <vt:lpstr>Arial Unicode MS</vt:lpstr>
      <vt:lpstr>Office Theme</vt:lpstr>
      <vt:lpstr>一、下载安装淘宝APP，注册淘宝账号（可通过支付宝快捷登录）</vt:lpstr>
      <vt:lpstr>二、打开淘宝APP首页，点击左上角扫一扫，扫码下图二维码跳转到安宁市保障性住房建设管理有限公司 的拍品页面，可查看所有已发布的拍品，可关注资产发布方，了解最新动态</vt:lpstr>
      <vt:lpstr>二、如不通过扫码，也可以从首页进入阿里拍卖，输入安宁市保障性住房建设管理有限公司查询机构或输入拍品名称搜索</vt:lpstr>
      <vt:lpstr>三、选择有意向的拍品，点击进入拍品页面，查看拍品详细介绍，点击“立即报名”，按提示操作 缴纳保证金，缴纳成功后提示报名成功，分配竞买号</vt:lpstr>
      <vt:lpstr>四、竞价时间开放后，对拍品进行出价。本次竞价活动设置延时出价功能，在竞价活动结束前， 每最后5分钟如果有竞买人出价，就自动延时5分钟</vt:lpstr>
      <vt:lpstr>每个拍品页面设置有常见问题解答，可进行查看</vt:lpstr>
      <vt:lpstr>可进入司法拍卖中的模拟参拍进行模拟，熟悉操作。</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一、下载安装淘宝APP，注册淘宝账号（可通过支付宝快捷登录）</dc:title>
  <dc:creator/>
  <cp:lastModifiedBy>金姗姗姗姗姗</cp:lastModifiedBy>
  <cp:revision>11</cp:revision>
  <dcterms:created xsi:type="dcterms:W3CDTF">2022-05-17T11:28:00Z</dcterms:created>
  <dcterms:modified xsi:type="dcterms:W3CDTF">2024-11-01T03:50:24Z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2022-05-19T08:00:00Z</vt:filetime>
  </property>
  <property fmtid="{D5CDD505-2E9C-101B-9397-08002B2CF9AE}" pid="3" name="Creator">
    <vt:lpwstr>WPS 演示</vt:lpwstr>
  </property>
  <property fmtid="{D5CDD505-2E9C-101B-9397-08002B2CF9AE}" pid="4" name="LastSaved">
    <vt:filetime>2022-05-20T08:00:00Z</vt:filetime>
  </property>
  <property fmtid="{D5CDD505-2E9C-101B-9397-08002B2CF9AE}" pid="5" name="ICV">
    <vt:lpwstr>DD64DAD33F68433BA92F839B3111AD21_13</vt:lpwstr>
  </property>
  <property fmtid="{D5CDD505-2E9C-101B-9397-08002B2CF9AE}" pid="6" name="KSOProductBuildVer">
    <vt:lpwstr>2052-11.1.0.14309</vt:lpwstr>
  </property>
</Properties>
</file>